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92" r:id="rId4"/>
    <p:sldId id="257" r:id="rId5"/>
    <p:sldId id="494" r:id="rId6"/>
    <p:sldId id="495" r:id="rId7"/>
    <p:sldId id="490" r:id="rId8"/>
    <p:sldId id="491" r:id="rId9"/>
    <p:sldId id="258" r:id="rId10"/>
    <p:sldId id="264" r:id="rId11"/>
    <p:sldId id="265" r:id="rId12"/>
    <p:sldId id="270" r:id="rId13"/>
    <p:sldId id="259" r:id="rId14"/>
    <p:sldId id="271" r:id="rId15"/>
    <p:sldId id="266" r:id="rId16"/>
    <p:sldId id="260" r:id="rId17"/>
    <p:sldId id="273" r:id="rId18"/>
    <p:sldId id="267" r:id="rId19"/>
    <p:sldId id="261" r:id="rId20"/>
    <p:sldId id="268" r:id="rId21"/>
    <p:sldId id="274" r:id="rId22"/>
    <p:sldId id="262" r:id="rId23"/>
    <p:sldId id="263" r:id="rId24"/>
    <p:sldId id="269" r:id="rId25"/>
    <p:sldId id="275" r:id="rId26"/>
    <p:sldId id="493" r:id="rId27"/>
    <p:sldId id="437" r:id="rId28"/>
    <p:sldId id="429" r:id="rId29"/>
    <p:sldId id="430" r:id="rId30"/>
    <p:sldId id="431" r:id="rId31"/>
    <p:sldId id="432" r:id="rId32"/>
    <p:sldId id="4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03"/>
  </p:normalViewPr>
  <p:slideViewPr>
    <p:cSldViewPr snapToGrid="0">
      <p:cViewPr varScale="1">
        <p:scale>
          <a:sx n="114" d="100"/>
          <a:sy n="114"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D190F-7B9C-4D20-A47D-86EC81A7B46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6693F98-C348-4CDC-8A35-45F77E6FEA8E}">
      <dgm:prSet/>
      <dgm:spPr/>
      <dgm:t>
        <a:bodyPr/>
        <a:lstStyle/>
        <a:p>
          <a:r>
            <a:rPr lang="en-US" i="1"/>
            <a:t>“Not to have a heart for missions is the same as not having a heart for Jesus Christ. …Missions is the heart of God…. To be cold toward missions reveals an indifference to what lies at the center of God Himself. - </a:t>
          </a:r>
          <a:r>
            <a:rPr lang="en-US" b="1"/>
            <a:t>Thomas. p. 364</a:t>
          </a:r>
          <a:endParaRPr lang="en-US"/>
        </a:p>
      </dgm:t>
    </dgm:pt>
    <dgm:pt modelId="{5F6E6089-BAC6-4D84-80C0-4CBE30BDAC2A}" type="parTrans" cxnId="{8393A9BD-C240-451C-9721-D68FC58C45F5}">
      <dgm:prSet/>
      <dgm:spPr/>
      <dgm:t>
        <a:bodyPr/>
        <a:lstStyle/>
        <a:p>
          <a:endParaRPr lang="en-US"/>
        </a:p>
      </dgm:t>
    </dgm:pt>
    <dgm:pt modelId="{545D4AEF-A4F9-4E03-8C86-03A0812FCCE2}" type="sibTrans" cxnId="{8393A9BD-C240-451C-9721-D68FC58C45F5}">
      <dgm:prSet/>
      <dgm:spPr/>
      <dgm:t>
        <a:bodyPr/>
        <a:lstStyle/>
        <a:p>
          <a:endParaRPr lang="en-US"/>
        </a:p>
      </dgm:t>
    </dgm:pt>
    <dgm:pt modelId="{C1521925-5BD6-41CE-879E-7335AAE0EC58}">
      <dgm:prSet/>
      <dgm:spPr/>
      <dgm:t>
        <a:bodyPr/>
        <a:lstStyle/>
        <a:p>
          <a:r>
            <a:rPr lang="en-US" i="1"/>
            <a:t>A local church that is not mission minded is not by definition really a church. It is a religious social club that makes little or no impact on the world.” </a:t>
          </a:r>
          <a:r>
            <a:rPr lang="en-US" b="1" i="1"/>
            <a:t>- </a:t>
          </a:r>
          <a:r>
            <a:rPr lang="en-US" b="1"/>
            <a:t>John Hamby</a:t>
          </a:r>
          <a:endParaRPr lang="en-US"/>
        </a:p>
      </dgm:t>
    </dgm:pt>
    <dgm:pt modelId="{DF3D63A2-C1AA-4671-97CA-6464C9BA623F}" type="parTrans" cxnId="{DCF3D8DE-AA34-4D2F-A3F8-411D951B8B18}">
      <dgm:prSet/>
      <dgm:spPr/>
      <dgm:t>
        <a:bodyPr/>
        <a:lstStyle/>
        <a:p>
          <a:endParaRPr lang="en-US"/>
        </a:p>
      </dgm:t>
    </dgm:pt>
    <dgm:pt modelId="{82FB6747-B2AF-4204-BEF7-BFC3A59A74FB}" type="sibTrans" cxnId="{DCF3D8DE-AA34-4D2F-A3F8-411D951B8B18}">
      <dgm:prSet/>
      <dgm:spPr/>
      <dgm:t>
        <a:bodyPr/>
        <a:lstStyle/>
        <a:p>
          <a:endParaRPr lang="en-US"/>
        </a:p>
      </dgm:t>
    </dgm:pt>
    <dgm:pt modelId="{A105DDA4-68E8-E849-973C-404692F86A9D}" type="pres">
      <dgm:prSet presAssocID="{1C0D190F-7B9C-4D20-A47D-86EC81A7B466}" presName="vert0" presStyleCnt="0">
        <dgm:presLayoutVars>
          <dgm:dir/>
          <dgm:animOne val="branch"/>
          <dgm:animLvl val="lvl"/>
        </dgm:presLayoutVars>
      </dgm:prSet>
      <dgm:spPr/>
    </dgm:pt>
    <dgm:pt modelId="{B0A286B2-19D3-8243-9BD5-EDB6C5F75624}" type="pres">
      <dgm:prSet presAssocID="{66693F98-C348-4CDC-8A35-45F77E6FEA8E}" presName="thickLine" presStyleLbl="alignNode1" presStyleIdx="0" presStyleCnt="2"/>
      <dgm:spPr/>
    </dgm:pt>
    <dgm:pt modelId="{93FB341C-60BA-1742-ACBD-03490B349D15}" type="pres">
      <dgm:prSet presAssocID="{66693F98-C348-4CDC-8A35-45F77E6FEA8E}" presName="horz1" presStyleCnt="0"/>
      <dgm:spPr/>
    </dgm:pt>
    <dgm:pt modelId="{4715E766-93E8-4F48-A1F1-A77AAC0A2747}" type="pres">
      <dgm:prSet presAssocID="{66693F98-C348-4CDC-8A35-45F77E6FEA8E}" presName="tx1" presStyleLbl="revTx" presStyleIdx="0" presStyleCnt="2"/>
      <dgm:spPr/>
    </dgm:pt>
    <dgm:pt modelId="{52792FC4-5C7B-CF49-9E60-EE56345E6EC9}" type="pres">
      <dgm:prSet presAssocID="{66693F98-C348-4CDC-8A35-45F77E6FEA8E}" presName="vert1" presStyleCnt="0"/>
      <dgm:spPr/>
    </dgm:pt>
    <dgm:pt modelId="{1F01B14F-B323-5943-9D75-D2CD7057E571}" type="pres">
      <dgm:prSet presAssocID="{C1521925-5BD6-41CE-879E-7335AAE0EC58}" presName="thickLine" presStyleLbl="alignNode1" presStyleIdx="1" presStyleCnt="2"/>
      <dgm:spPr/>
    </dgm:pt>
    <dgm:pt modelId="{977541EB-1185-9C4D-949F-36C8D798DE69}" type="pres">
      <dgm:prSet presAssocID="{C1521925-5BD6-41CE-879E-7335AAE0EC58}" presName="horz1" presStyleCnt="0"/>
      <dgm:spPr/>
    </dgm:pt>
    <dgm:pt modelId="{03854B83-03A1-2B4A-AE04-2A0CA3F76A68}" type="pres">
      <dgm:prSet presAssocID="{C1521925-5BD6-41CE-879E-7335AAE0EC58}" presName="tx1" presStyleLbl="revTx" presStyleIdx="1" presStyleCnt="2"/>
      <dgm:spPr/>
    </dgm:pt>
    <dgm:pt modelId="{0D61EA82-7258-3049-B191-ADD9D8D45BB5}" type="pres">
      <dgm:prSet presAssocID="{C1521925-5BD6-41CE-879E-7335AAE0EC58}" presName="vert1" presStyleCnt="0"/>
      <dgm:spPr/>
    </dgm:pt>
  </dgm:ptLst>
  <dgm:cxnLst>
    <dgm:cxn modelId="{D49A611B-8FCB-1B4C-BCF7-6A4D7CB2BAC3}" type="presOf" srcId="{66693F98-C348-4CDC-8A35-45F77E6FEA8E}" destId="{4715E766-93E8-4F48-A1F1-A77AAC0A2747}" srcOrd="0" destOrd="0" presId="urn:microsoft.com/office/officeart/2008/layout/LinedList"/>
    <dgm:cxn modelId="{DC20F273-A185-ED40-B8D6-EA92B9592CCA}" type="presOf" srcId="{1C0D190F-7B9C-4D20-A47D-86EC81A7B466}" destId="{A105DDA4-68E8-E849-973C-404692F86A9D}" srcOrd="0" destOrd="0" presId="urn:microsoft.com/office/officeart/2008/layout/LinedList"/>
    <dgm:cxn modelId="{8393A9BD-C240-451C-9721-D68FC58C45F5}" srcId="{1C0D190F-7B9C-4D20-A47D-86EC81A7B466}" destId="{66693F98-C348-4CDC-8A35-45F77E6FEA8E}" srcOrd="0" destOrd="0" parTransId="{5F6E6089-BAC6-4D84-80C0-4CBE30BDAC2A}" sibTransId="{545D4AEF-A4F9-4E03-8C86-03A0812FCCE2}"/>
    <dgm:cxn modelId="{DCF3D8DE-AA34-4D2F-A3F8-411D951B8B18}" srcId="{1C0D190F-7B9C-4D20-A47D-86EC81A7B466}" destId="{C1521925-5BD6-41CE-879E-7335AAE0EC58}" srcOrd="1" destOrd="0" parTransId="{DF3D63A2-C1AA-4671-97CA-6464C9BA623F}" sibTransId="{82FB6747-B2AF-4204-BEF7-BFC3A59A74FB}"/>
    <dgm:cxn modelId="{D36DBFEE-C603-4743-8050-5497AAD5DCCF}" type="presOf" srcId="{C1521925-5BD6-41CE-879E-7335AAE0EC58}" destId="{03854B83-03A1-2B4A-AE04-2A0CA3F76A68}" srcOrd="0" destOrd="0" presId="urn:microsoft.com/office/officeart/2008/layout/LinedList"/>
    <dgm:cxn modelId="{8E1624B1-ED9E-CC47-AB8A-6F457906930D}" type="presParOf" srcId="{A105DDA4-68E8-E849-973C-404692F86A9D}" destId="{B0A286B2-19D3-8243-9BD5-EDB6C5F75624}" srcOrd="0" destOrd="0" presId="urn:microsoft.com/office/officeart/2008/layout/LinedList"/>
    <dgm:cxn modelId="{D10AA288-B073-1748-8480-5C7A772DEB71}" type="presParOf" srcId="{A105DDA4-68E8-E849-973C-404692F86A9D}" destId="{93FB341C-60BA-1742-ACBD-03490B349D15}" srcOrd="1" destOrd="0" presId="urn:microsoft.com/office/officeart/2008/layout/LinedList"/>
    <dgm:cxn modelId="{3F3A54DB-E655-D344-BD7B-6B0C5C691725}" type="presParOf" srcId="{93FB341C-60BA-1742-ACBD-03490B349D15}" destId="{4715E766-93E8-4F48-A1F1-A77AAC0A2747}" srcOrd="0" destOrd="0" presId="urn:microsoft.com/office/officeart/2008/layout/LinedList"/>
    <dgm:cxn modelId="{1ADC2EAC-C73C-274C-AAE5-287EC5F7D638}" type="presParOf" srcId="{93FB341C-60BA-1742-ACBD-03490B349D15}" destId="{52792FC4-5C7B-CF49-9E60-EE56345E6EC9}" srcOrd="1" destOrd="0" presId="urn:microsoft.com/office/officeart/2008/layout/LinedList"/>
    <dgm:cxn modelId="{2989088C-2F9C-BC46-B40F-914F1F88F325}" type="presParOf" srcId="{A105DDA4-68E8-E849-973C-404692F86A9D}" destId="{1F01B14F-B323-5943-9D75-D2CD7057E571}" srcOrd="2" destOrd="0" presId="urn:microsoft.com/office/officeart/2008/layout/LinedList"/>
    <dgm:cxn modelId="{988C3D2A-242E-AD4F-9AC4-1AB841DA7302}" type="presParOf" srcId="{A105DDA4-68E8-E849-973C-404692F86A9D}" destId="{977541EB-1185-9C4D-949F-36C8D798DE69}" srcOrd="3" destOrd="0" presId="urn:microsoft.com/office/officeart/2008/layout/LinedList"/>
    <dgm:cxn modelId="{D266AFC0-0166-F643-A4B3-0C2BF5E185D3}" type="presParOf" srcId="{977541EB-1185-9C4D-949F-36C8D798DE69}" destId="{03854B83-03A1-2B4A-AE04-2A0CA3F76A68}" srcOrd="0" destOrd="0" presId="urn:microsoft.com/office/officeart/2008/layout/LinedList"/>
    <dgm:cxn modelId="{6C0031BB-5C57-8D44-AC07-5844D4D23EE7}" type="presParOf" srcId="{977541EB-1185-9C4D-949F-36C8D798DE69}" destId="{0D61EA82-7258-3049-B191-ADD9D8D45BB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93FE4-8568-4C2A-8F82-E5643602EF7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D4AD418-F88A-4A6B-B451-3C2AEA8ECC94}">
      <dgm:prSet/>
      <dgm:spPr/>
      <dgm:t>
        <a:bodyPr/>
        <a:lstStyle/>
        <a:p>
          <a:r>
            <a:rPr lang="en-US"/>
            <a:t>It refers to people living on the frontiers—geographically, linguistically, or culturally places beyond ready access to the Gospel. </a:t>
          </a:r>
        </a:p>
      </dgm:t>
    </dgm:pt>
    <dgm:pt modelId="{8AB6A9EC-62EB-40D0-966E-81685F0EEF04}" type="parTrans" cxnId="{6EFFD4B3-C6F0-4FD9-80C7-A4412355CF54}">
      <dgm:prSet/>
      <dgm:spPr/>
      <dgm:t>
        <a:bodyPr/>
        <a:lstStyle/>
        <a:p>
          <a:endParaRPr lang="en-US"/>
        </a:p>
      </dgm:t>
    </dgm:pt>
    <dgm:pt modelId="{91217919-6030-4080-A87B-2870B56280C9}" type="sibTrans" cxnId="{6EFFD4B3-C6F0-4FD9-80C7-A4412355CF54}">
      <dgm:prSet/>
      <dgm:spPr/>
      <dgm:t>
        <a:bodyPr/>
        <a:lstStyle/>
        <a:p>
          <a:endParaRPr lang="en-US"/>
        </a:p>
      </dgm:t>
    </dgm:pt>
    <dgm:pt modelId="{C5106397-BC30-426B-AFDB-F60C1CD0E641}">
      <dgm:prSet/>
      <dgm:spPr/>
      <dgm:t>
        <a:bodyPr/>
        <a:lstStyle/>
        <a:p>
          <a:r>
            <a:rPr lang="en-US"/>
            <a:t>The frontier might be a people group, religious group, remote village, distant island, or a major urban center. </a:t>
          </a:r>
        </a:p>
      </dgm:t>
    </dgm:pt>
    <dgm:pt modelId="{FAA2337B-C491-47B0-9641-EC0BF3281FF0}" type="parTrans" cxnId="{07173C31-241C-4CCD-B62A-ECECB76DD980}">
      <dgm:prSet/>
      <dgm:spPr/>
      <dgm:t>
        <a:bodyPr/>
        <a:lstStyle/>
        <a:p>
          <a:endParaRPr lang="en-US"/>
        </a:p>
      </dgm:t>
    </dgm:pt>
    <dgm:pt modelId="{C7F0C21A-8D3A-4918-B2D7-5757049BB085}" type="sibTrans" cxnId="{07173C31-241C-4CCD-B62A-ECECB76DD980}">
      <dgm:prSet/>
      <dgm:spPr/>
      <dgm:t>
        <a:bodyPr/>
        <a:lstStyle/>
        <a:p>
          <a:endParaRPr lang="en-US"/>
        </a:p>
      </dgm:t>
    </dgm:pt>
    <dgm:pt modelId="{F7B85AFA-DC69-4416-A739-F8694EAB999D}">
      <dgm:prSet/>
      <dgm:spPr/>
      <dgm:t>
        <a:bodyPr/>
        <a:lstStyle/>
        <a:p>
          <a:r>
            <a:rPr lang="en-US"/>
            <a:t>Frontier mission refers to efforts to send cross-cultural witnesses to places where people are still waiting for the Good News of Jesus.</a:t>
          </a:r>
        </a:p>
      </dgm:t>
    </dgm:pt>
    <dgm:pt modelId="{85434DCF-1E57-45FD-9B89-A2BAC1AD5FF8}" type="parTrans" cxnId="{0E950830-023C-48A0-93B6-C30F77382561}">
      <dgm:prSet/>
      <dgm:spPr/>
      <dgm:t>
        <a:bodyPr/>
        <a:lstStyle/>
        <a:p>
          <a:endParaRPr lang="en-US"/>
        </a:p>
      </dgm:t>
    </dgm:pt>
    <dgm:pt modelId="{0A74D543-2048-4988-B98B-8D595B8879BF}" type="sibTrans" cxnId="{0E950830-023C-48A0-93B6-C30F77382561}">
      <dgm:prSet/>
      <dgm:spPr/>
      <dgm:t>
        <a:bodyPr/>
        <a:lstStyle/>
        <a:p>
          <a:endParaRPr lang="en-US"/>
        </a:p>
      </dgm:t>
    </dgm:pt>
    <dgm:pt modelId="{496B1978-FAE8-DD47-B8CC-CA9884B0976B}" type="pres">
      <dgm:prSet presAssocID="{5CE93FE4-8568-4C2A-8F82-E5643602EF78}" presName="linear" presStyleCnt="0">
        <dgm:presLayoutVars>
          <dgm:animLvl val="lvl"/>
          <dgm:resizeHandles val="exact"/>
        </dgm:presLayoutVars>
      </dgm:prSet>
      <dgm:spPr/>
    </dgm:pt>
    <dgm:pt modelId="{6EEF2338-83E2-3A42-B46E-F9E8F14AF486}" type="pres">
      <dgm:prSet presAssocID="{9D4AD418-F88A-4A6B-B451-3C2AEA8ECC94}" presName="parentText" presStyleLbl="node1" presStyleIdx="0" presStyleCnt="3">
        <dgm:presLayoutVars>
          <dgm:chMax val="0"/>
          <dgm:bulletEnabled val="1"/>
        </dgm:presLayoutVars>
      </dgm:prSet>
      <dgm:spPr/>
    </dgm:pt>
    <dgm:pt modelId="{F9B04A48-43EA-E347-9E69-9129E3636C42}" type="pres">
      <dgm:prSet presAssocID="{91217919-6030-4080-A87B-2870B56280C9}" presName="spacer" presStyleCnt="0"/>
      <dgm:spPr/>
    </dgm:pt>
    <dgm:pt modelId="{99E409BA-CF2C-904B-94B2-9C3813C67EE1}" type="pres">
      <dgm:prSet presAssocID="{C5106397-BC30-426B-AFDB-F60C1CD0E641}" presName="parentText" presStyleLbl="node1" presStyleIdx="1" presStyleCnt="3">
        <dgm:presLayoutVars>
          <dgm:chMax val="0"/>
          <dgm:bulletEnabled val="1"/>
        </dgm:presLayoutVars>
      </dgm:prSet>
      <dgm:spPr/>
    </dgm:pt>
    <dgm:pt modelId="{BB8CB25A-E9D1-C945-97FB-F4F65AB81834}" type="pres">
      <dgm:prSet presAssocID="{C7F0C21A-8D3A-4918-B2D7-5757049BB085}" presName="spacer" presStyleCnt="0"/>
      <dgm:spPr/>
    </dgm:pt>
    <dgm:pt modelId="{D358A471-F767-1840-AD26-D348FFA13397}" type="pres">
      <dgm:prSet presAssocID="{F7B85AFA-DC69-4416-A739-F8694EAB999D}" presName="parentText" presStyleLbl="node1" presStyleIdx="2" presStyleCnt="3">
        <dgm:presLayoutVars>
          <dgm:chMax val="0"/>
          <dgm:bulletEnabled val="1"/>
        </dgm:presLayoutVars>
      </dgm:prSet>
      <dgm:spPr/>
    </dgm:pt>
  </dgm:ptLst>
  <dgm:cxnLst>
    <dgm:cxn modelId="{0B4B6129-127A-424F-8DCE-6A5DA1FA2BAE}" type="presOf" srcId="{5CE93FE4-8568-4C2A-8F82-E5643602EF78}" destId="{496B1978-FAE8-DD47-B8CC-CA9884B0976B}" srcOrd="0" destOrd="0" presId="urn:microsoft.com/office/officeart/2005/8/layout/vList2"/>
    <dgm:cxn modelId="{0E950830-023C-48A0-93B6-C30F77382561}" srcId="{5CE93FE4-8568-4C2A-8F82-E5643602EF78}" destId="{F7B85AFA-DC69-4416-A739-F8694EAB999D}" srcOrd="2" destOrd="0" parTransId="{85434DCF-1E57-45FD-9B89-A2BAC1AD5FF8}" sibTransId="{0A74D543-2048-4988-B98B-8D595B8879BF}"/>
    <dgm:cxn modelId="{07173C31-241C-4CCD-B62A-ECECB76DD980}" srcId="{5CE93FE4-8568-4C2A-8F82-E5643602EF78}" destId="{C5106397-BC30-426B-AFDB-F60C1CD0E641}" srcOrd="1" destOrd="0" parTransId="{FAA2337B-C491-47B0-9641-EC0BF3281FF0}" sibTransId="{C7F0C21A-8D3A-4918-B2D7-5757049BB085}"/>
    <dgm:cxn modelId="{E519B49C-2C11-1142-B4C4-E6710190766B}" type="presOf" srcId="{9D4AD418-F88A-4A6B-B451-3C2AEA8ECC94}" destId="{6EEF2338-83E2-3A42-B46E-F9E8F14AF486}" srcOrd="0" destOrd="0" presId="urn:microsoft.com/office/officeart/2005/8/layout/vList2"/>
    <dgm:cxn modelId="{6EFFD4B3-C6F0-4FD9-80C7-A4412355CF54}" srcId="{5CE93FE4-8568-4C2A-8F82-E5643602EF78}" destId="{9D4AD418-F88A-4A6B-B451-3C2AEA8ECC94}" srcOrd="0" destOrd="0" parTransId="{8AB6A9EC-62EB-40D0-966E-81685F0EEF04}" sibTransId="{91217919-6030-4080-A87B-2870B56280C9}"/>
    <dgm:cxn modelId="{DC0C50CD-2F2F-9A47-B294-C7DBDF9420DA}" type="presOf" srcId="{C5106397-BC30-426B-AFDB-F60C1CD0E641}" destId="{99E409BA-CF2C-904B-94B2-9C3813C67EE1}" srcOrd="0" destOrd="0" presId="urn:microsoft.com/office/officeart/2005/8/layout/vList2"/>
    <dgm:cxn modelId="{99AFF1ED-B7A6-BC45-A058-3AF109EF9606}" type="presOf" srcId="{F7B85AFA-DC69-4416-A739-F8694EAB999D}" destId="{D358A471-F767-1840-AD26-D348FFA13397}" srcOrd="0" destOrd="0" presId="urn:microsoft.com/office/officeart/2005/8/layout/vList2"/>
    <dgm:cxn modelId="{14BD2F1D-1F1D-2442-AA0A-00D2098FE693}" type="presParOf" srcId="{496B1978-FAE8-DD47-B8CC-CA9884B0976B}" destId="{6EEF2338-83E2-3A42-B46E-F9E8F14AF486}" srcOrd="0" destOrd="0" presId="urn:microsoft.com/office/officeart/2005/8/layout/vList2"/>
    <dgm:cxn modelId="{D306E80B-188C-0847-9C9A-E3E450D99758}" type="presParOf" srcId="{496B1978-FAE8-DD47-B8CC-CA9884B0976B}" destId="{F9B04A48-43EA-E347-9E69-9129E3636C42}" srcOrd="1" destOrd="0" presId="urn:microsoft.com/office/officeart/2005/8/layout/vList2"/>
    <dgm:cxn modelId="{1D8F53C4-DDFD-354E-A011-5FB06918274C}" type="presParOf" srcId="{496B1978-FAE8-DD47-B8CC-CA9884B0976B}" destId="{99E409BA-CF2C-904B-94B2-9C3813C67EE1}" srcOrd="2" destOrd="0" presId="urn:microsoft.com/office/officeart/2005/8/layout/vList2"/>
    <dgm:cxn modelId="{65FFFCE3-5D69-1F44-9E70-C5A35F0D5401}" type="presParOf" srcId="{496B1978-FAE8-DD47-B8CC-CA9884B0976B}" destId="{BB8CB25A-E9D1-C945-97FB-F4F65AB81834}" srcOrd="3" destOrd="0" presId="urn:microsoft.com/office/officeart/2005/8/layout/vList2"/>
    <dgm:cxn modelId="{F4C646C5-58C8-0D4C-9D41-BE3BD3C58FE1}" type="presParOf" srcId="{496B1978-FAE8-DD47-B8CC-CA9884B0976B}" destId="{D358A471-F767-1840-AD26-D348FFA133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4D259-188D-42F8-927F-36F5ECA23EA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7E9B841-3109-4C24-B497-D0EBC756D09C}">
      <dgm:prSet/>
      <dgm:spPr/>
      <dgm:t>
        <a:bodyPr/>
        <a:lstStyle/>
        <a:p>
          <a:r>
            <a:rPr lang="en-US" dirty="0"/>
            <a:t>The Great Commission requires us to make disciples of all nations (Matt 28:18-20). </a:t>
          </a:r>
        </a:p>
      </dgm:t>
    </dgm:pt>
    <dgm:pt modelId="{2A7D4FA9-0C67-43D4-8FCC-202C74EE5DC2}" type="parTrans" cxnId="{C08B3D1F-D4DB-41ED-BC9F-FDABC1C6D2C7}">
      <dgm:prSet/>
      <dgm:spPr/>
      <dgm:t>
        <a:bodyPr/>
        <a:lstStyle/>
        <a:p>
          <a:endParaRPr lang="en-US"/>
        </a:p>
      </dgm:t>
    </dgm:pt>
    <dgm:pt modelId="{C19172A9-92A1-4129-9BE0-A4334083B058}" type="sibTrans" cxnId="{C08B3D1F-D4DB-41ED-BC9F-FDABC1C6D2C7}">
      <dgm:prSet/>
      <dgm:spPr/>
      <dgm:t>
        <a:bodyPr/>
        <a:lstStyle/>
        <a:p>
          <a:endParaRPr lang="en-US"/>
        </a:p>
      </dgm:t>
    </dgm:pt>
    <dgm:pt modelId="{977BD5E5-2FC0-4CD7-8029-E6EAB63DF44F}">
      <dgm:prSet/>
      <dgm:spPr/>
      <dgm:t>
        <a:bodyPr/>
        <a:lstStyle/>
        <a:p>
          <a:r>
            <a:rPr lang="en-US" dirty="0"/>
            <a:t>All people groups will better understand Jesus reflected through their cultural perspectives. Christ will draw those once hidden, undiscovered, or ignored to Church.  </a:t>
          </a:r>
        </a:p>
      </dgm:t>
    </dgm:pt>
    <dgm:pt modelId="{9B575D6A-5C3B-40CA-AD1A-431D5B97C1D9}" type="parTrans" cxnId="{18410808-B4DB-4A07-99AF-B933914786D4}">
      <dgm:prSet/>
      <dgm:spPr/>
      <dgm:t>
        <a:bodyPr/>
        <a:lstStyle/>
        <a:p>
          <a:endParaRPr lang="en-US"/>
        </a:p>
      </dgm:t>
    </dgm:pt>
    <dgm:pt modelId="{2E84E907-DB50-41DF-8247-FA126A3D2778}" type="sibTrans" cxnId="{18410808-B4DB-4A07-99AF-B933914786D4}">
      <dgm:prSet/>
      <dgm:spPr/>
      <dgm:t>
        <a:bodyPr/>
        <a:lstStyle/>
        <a:p>
          <a:endParaRPr lang="en-US"/>
        </a:p>
      </dgm:t>
    </dgm:pt>
    <dgm:pt modelId="{3B27A731-C99A-814A-8AEC-CA12D9AA6624}">
      <dgm:prSet/>
      <dgm:spPr/>
      <dgm:t>
        <a:bodyPr/>
        <a:lstStyle/>
        <a:p>
          <a:r>
            <a:rPr lang="en-US" dirty="0"/>
            <a:t>The term “nations” can best be translated as “ethnolinguistic people groups” from the Greek phrase </a:t>
          </a:r>
          <a:r>
            <a:rPr lang="en-US" b="1" i="1" dirty="0" err="1"/>
            <a:t>panta</a:t>
          </a:r>
          <a:r>
            <a:rPr lang="en-US" b="1" i="1" dirty="0"/>
            <a:t> ta ethne</a:t>
          </a:r>
          <a:r>
            <a:rPr lang="en-US" dirty="0"/>
            <a:t>. </a:t>
          </a:r>
        </a:p>
      </dgm:t>
    </dgm:pt>
    <dgm:pt modelId="{41A40BF0-CD8D-124C-ACB7-E967850FBA02}" type="parTrans" cxnId="{2AB31DDF-B336-B94F-9BB3-40599A5B3687}">
      <dgm:prSet/>
      <dgm:spPr/>
      <dgm:t>
        <a:bodyPr/>
        <a:lstStyle/>
        <a:p>
          <a:endParaRPr lang="en-US"/>
        </a:p>
      </dgm:t>
    </dgm:pt>
    <dgm:pt modelId="{376620A9-E2BC-0849-8848-D88DDF54E53B}" type="sibTrans" cxnId="{2AB31DDF-B336-B94F-9BB3-40599A5B3687}">
      <dgm:prSet/>
      <dgm:spPr/>
      <dgm:t>
        <a:bodyPr/>
        <a:lstStyle/>
        <a:p>
          <a:endParaRPr lang="en-US"/>
        </a:p>
      </dgm:t>
    </dgm:pt>
    <dgm:pt modelId="{984E44E5-EA47-1249-8AFB-B694FD550903}" type="pres">
      <dgm:prSet presAssocID="{6184D259-188D-42F8-927F-36F5ECA23EAC}" presName="vert0" presStyleCnt="0">
        <dgm:presLayoutVars>
          <dgm:dir/>
          <dgm:animOne val="branch"/>
          <dgm:animLvl val="lvl"/>
        </dgm:presLayoutVars>
      </dgm:prSet>
      <dgm:spPr/>
    </dgm:pt>
    <dgm:pt modelId="{641F8CBC-3E43-9647-8C2D-2FD998A96EE2}" type="pres">
      <dgm:prSet presAssocID="{97E9B841-3109-4C24-B497-D0EBC756D09C}" presName="thickLine" presStyleLbl="alignNode1" presStyleIdx="0" presStyleCnt="3"/>
      <dgm:spPr/>
    </dgm:pt>
    <dgm:pt modelId="{C6E41B09-6F1C-BE4D-B3C1-47E706E2757C}" type="pres">
      <dgm:prSet presAssocID="{97E9B841-3109-4C24-B497-D0EBC756D09C}" presName="horz1" presStyleCnt="0"/>
      <dgm:spPr/>
    </dgm:pt>
    <dgm:pt modelId="{7F5B8144-90EF-384E-9664-4ACE960F66CA}" type="pres">
      <dgm:prSet presAssocID="{97E9B841-3109-4C24-B497-D0EBC756D09C}" presName="tx1" presStyleLbl="revTx" presStyleIdx="0" presStyleCnt="3"/>
      <dgm:spPr/>
    </dgm:pt>
    <dgm:pt modelId="{499EE5B1-E04A-2A43-AB9C-3A81C0050B17}" type="pres">
      <dgm:prSet presAssocID="{97E9B841-3109-4C24-B497-D0EBC756D09C}" presName="vert1" presStyleCnt="0"/>
      <dgm:spPr/>
    </dgm:pt>
    <dgm:pt modelId="{F91434AE-63C0-B64A-A838-7214305628DA}" type="pres">
      <dgm:prSet presAssocID="{3B27A731-C99A-814A-8AEC-CA12D9AA6624}" presName="thickLine" presStyleLbl="alignNode1" presStyleIdx="1" presStyleCnt="3"/>
      <dgm:spPr/>
    </dgm:pt>
    <dgm:pt modelId="{9800ACBF-9281-7B45-A2C2-3A300C17864F}" type="pres">
      <dgm:prSet presAssocID="{3B27A731-C99A-814A-8AEC-CA12D9AA6624}" presName="horz1" presStyleCnt="0"/>
      <dgm:spPr/>
    </dgm:pt>
    <dgm:pt modelId="{D2F99DF6-AE26-1744-B2AD-7770FAB56A95}" type="pres">
      <dgm:prSet presAssocID="{3B27A731-C99A-814A-8AEC-CA12D9AA6624}" presName="tx1" presStyleLbl="revTx" presStyleIdx="1" presStyleCnt="3"/>
      <dgm:spPr/>
    </dgm:pt>
    <dgm:pt modelId="{32F499A6-FC37-AD4F-884D-A1D339B9EA61}" type="pres">
      <dgm:prSet presAssocID="{3B27A731-C99A-814A-8AEC-CA12D9AA6624}" presName="vert1" presStyleCnt="0"/>
      <dgm:spPr/>
    </dgm:pt>
    <dgm:pt modelId="{94F3EC9C-4495-B44E-9AA3-59715521B666}" type="pres">
      <dgm:prSet presAssocID="{977BD5E5-2FC0-4CD7-8029-E6EAB63DF44F}" presName="thickLine" presStyleLbl="alignNode1" presStyleIdx="2" presStyleCnt="3"/>
      <dgm:spPr/>
    </dgm:pt>
    <dgm:pt modelId="{4677BC5A-ED15-4849-9A90-898735AC35A6}" type="pres">
      <dgm:prSet presAssocID="{977BD5E5-2FC0-4CD7-8029-E6EAB63DF44F}" presName="horz1" presStyleCnt="0"/>
      <dgm:spPr/>
    </dgm:pt>
    <dgm:pt modelId="{8282C8E7-B8E6-9842-BD12-30FF5EEAA177}" type="pres">
      <dgm:prSet presAssocID="{977BD5E5-2FC0-4CD7-8029-E6EAB63DF44F}" presName="tx1" presStyleLbl="revTx" presStyleIdx="2" presStyleCnt="3"/>
      <dgm:spPr/>
    </dgm:pt>
    <dgm:pt modelId="{E3820A0F-EFA7-4D4E-83B5-B256AB8D9993}" type="pres">
      <dgm:prSet presAssocID="{977BD5E5-2FC0-4CD7-8029-E6EAB63DF44F}" presName="vert1" presStyleCnt="0"/>
      <dgm:spPr/>
    </dgm:pt>
  </dgm:ptLst>
  <dgm:cxnLst>
    <dgm:cxn modelId="{18410808-B4DB-4A07-99AF-B933914786D4}" srcId="{6184D259-188D-42F8-927F-36F5ECA23EAC}" destId="{977BD5E5-2FC0-4CD7-8029-E6EAB63DF44F}" srcOrd="2" destOrd="0" parTransId="{9B575D6A-5C3B-40CA-AD1A-431D5B97C1D9}" sibTransId="{2E84E907-DB50-41DF-8247-FA126A3D2778}"/>
    <dgm:cxn modelId="{C08B3D1F-D4DB-41ED-BC9F-FDABC1C6D2C7}" srcId="{6184D259-188D-42F8-927F-36F5ECA23EAC}" destId="{97E9B841-3109-4C24-B497-D0EBC756D09C}" srcOrd="0" destOrd="0" parTransId="{2A7D4FA9-0C67-43D4-8FCC-202C74EE5DC2}" sibTransId="{C19172A9-92A1-4129-9BE0-A4334083B058}"/>
    <dgm:cxn modelId="{1BDC7A63-3370-6F40-AD9E-39CF29CB1B96}" type="presOf" srcId="{6184D259-188D-42F8-927F-36F5ECA23EAC}" destId="{984E44E5-EA47-1249-8AFB-B694FD550903}" srcOrd="0" destOrd="0" presId="urn:microsoft.com/office/officeart/2008/layout/LinedList"/>
    <dgm:cxn modelId="{9D61D373-8975-7248-9AD4-BECF7D5E3D86}" type="presOf" srcId="{977BD5E5-2FC0-4CD7-8029-E6EAB63DF44F}" destId="{8282C8E7-B8E6-9842-BD12-30FF5EEAA177}" srcOrd="0" destOrd="0" presId="urn:microsoft.com/office/officeart/2008/layout/LinedList"/>
    <dgm:cxn modelId="{CE74C1A4-B9E6-AD45-8FF1-4D5CD4C07374}" type="presOf" srcId="{3B27A731-C99A-814A-8AEC-CA12D9AA6624}" destId="{D2F99DF6-AE26-1744-B2AD-7770FAB56A95}" srcOrd="0" destOrd="0" presId="urn:microsoft.com/office/officeart/2008/layout/LinedList"/>
    <dgm:cxn modelId="{3E43FBBA-03B7-3B4A-AE13-2D39AAFE6A9B}" type="presOf" srcId="{97E9B841-3109-4C24-B497-D0EBC756D09C}" destId="{7F5B8144-90EF-384E-9664-4ACE960F66CA}" srcOrd="0" destOrd="0" presId="urn:microsoft.com/office/officeart/2008/layout/LinedList"/>
    <dgm:cxn modelId="{2AB31DDF-B336-B94F-9BB3-40599A5B3687}" srcId="{6184D259-188D-42F8-927F-36F5ECA23EAC}" destId="{3B27A731-C99A-814A-8AEC-CA12D9AA6624}" srcOrd="1" destOrd="0" parTransId="{41A40BF0-CD8D-124C-ACB7-E967850FBA02}" sibTransId="{376620A9-E2BC-0849-8848-D88DDF54E53B}"/>
    <dgm:cxn modelId="{B88A55CF-4EA5-6D4E-A013-0D6B0B9E89FA}" type="presParOf" srcId="{984E44E5-EA47-1249-8AFB-B694FD550903}" destId="{641F8CBC-3E43-9647-8C2D-2FD998A96EE2}" srcOrd="0" destOrd="0" presId="urn:microsoft.com/office/officeart/2008/layout/LinedList"/>
    <dgm:cxn modelId="{100D38B1-E21B-AA49-A2EB-43040737ECDD}" type="presParOf" srcId="{984E44E5-EA47-1249-8AFB-B694FD550903}" destId="{C6E41B09-6F1C-BE4D-B3C1-47E706E2757C}" srcOrd="1" destOrd="0" presId="urn:microsoft.com/office/officeart/2008/layout/LinedList"/>
    <dgm:cxn modelId="{97537F07-84E5-A047-B86B-1FC845CB1056}" type="presParOf" srcId="{C6E41B09-6F1C-BE4D-B3C1-47E706E2757C}" destId="{7F5B8144-90EF-384E-9664-4ACE960F66CA}" srcOrd="0" destOrd="0" presId="urn:microsoft.com/office/officeart/2008/layout/LinedList"/>
    <dgm:cxn modelId="{49A1A539-7674-074B-82D7-C3AB1AA9C457}" type="presParOf" srcId="{C6E41B09-6F1C-BE4D-B3C1-47E706E2757C}" destId="{499EE5B1-E04A-2A43-AB9C-3A81C0050B17}" srcOrd="1" destOrd="0" presId="urn:microsoft.com/office/officeart/2008/layout/LinedList"/>
    <dgm:cxn modelId="{E8A62291-76DA-B649-A507-F46DD9A1223B}" type="presParOf" srcId="{984E44E5-EA47-1249-8AFB-B694FD550903}" destId="{F91434AE-63C0-B64A-A838-7214305628DA}" srcOrd="2" destOrd="0" presId="urn:microsoft.com/office/officeart/2008/layout/LinedList"/>
    <dgm:cxn modelId="{8A74270B-E390-334B-B6D8-DF3F42373AD7}" type="presParOf" srcId="{984E44E5-EA47-1249-8AFB-B694FD550903}" destId="{9800ACBF-9281-7B45-A2C2-3A300C17864F}" srcOrd="3" destOrd="0" presId="urn:microsoft.com/office/officeart/2008/layout/LinedList"/>
    <dgm:cxn modelId="{EB18C070-54BC-F742-A080-96002D9E58D0}" type="presParOf" srcId="{9800ACBF-9281-7B45-A2C2-3A300C17864F}" destId="{D2F99DF6-AE26-1744-B2AD-7770FAB56A95}" srcOrd="0" destOrd="0" presId="urn:microsoft.com/office/officeart/2008/layout/LinedList"/>
    <dgm:cxn modelId="{132C314B-5B55-E34B-959F-2C67F5DF0486}" type="presParOf" srcId="{9800ACBF-9281-7B45-A2C2-3A300C17864F}" destId="{32F499A6-FC37-AD4F-884D-A1D339B9EA61}" srcOrd="1" destOrd="0" presId="urn:microsoft.com/office/officeart/2008/layout/LinedList"/>
    <dgm:cxn modelId="{4EABE091-8AD3-0D45-9667-1EB35DDE18A9}" type="presParOf" srcId="{984E44E5-EA47-1249-8AFB-B694FD550903}" destId="{94F3EC9C-4495-B44E-9AA3-59715521B666}" srcOrd="4" destOrd="0" presId="urn:microsoft.com/office/officeart/2008/layout/LinedList"/>
    <dgm:cxn modelId="{860017A7-828F-6F4B-A6A8-F3ACD924C19B}" type="presParOf" srcId="{984E44E5-EA47-1249-8AFB-B694FD550903}" destId="{4677BC5A-ED15-4849-9A90-898735AC35A6}" srcOrd="5" destOrd="0" presId="urn:microsoft.com/office/officeart/2008/layout/LinedList"/>
    <dgm:cxn modelId="{3B50B0E8-E752-8641-A45E-78B0DB446881}" type="presParOf" srcId="{4677BC5A-ED15-4849-9A90-898735AC35A6}" destId="{8282C8E7-B8E6-9842-BD12-30FF5EEAA177}" srcOrd="0" destOrd="0" presId="urn:microsoft.com/office/officeart/2008/layout/LinedList"/>
    <dgm:cxn modelId="{FD14979D-9EE5-6446-B358-56AE8D185744}" type="presParOf" srcId="{4677BC5A-ED15-4849-9A90-898735AC35A6}" destId="{E3820A0F-EFA7-4D4E-83B5-B256AB8D999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A0F10F-9BBC-4958-A1AD-A81547C341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C4EBA07-ABB2-4211-B54D-EC77997ED35A}">
      <dgm:prSet/>
      <dgm:spPr/>
      <dgm:t>
        <a:bodyPr/>
        <a:lstStyle/>
        <a:p>
          <a:r>
            <a:rPr lang="en-US"/>
            <a:t>Frontier mission is a call to invite the Church to greater awareness of and love for the frontiers still waiting for Good News. </a:t>
          </a:r>
        </a:p>
      </dgm:t>
    </dgm:pt>
    <dgm:pt modelId="{12091C8E-1BD6-4466-9A7E-9C9BD072E973}" type="parTrans" cxnId="{473C5ADD-7D86-4E25-84E1-0CCFFF29C17B}">
      <dgm:prSet/>
      <dgm:spPr/>
      <dgm:t>
        <a:bodyPr/>
        <a:lstStyle/>
        <a:p>
          <a:endParaRPr lang="en-US"/>
        </a:p>
      </dgm:t>
    </dgm:pt>
    <dgm:pt modelId="{F44B4BB2-8BD6-4C12-BB0A-A12CA6C2EA79}" type="sibTrans" cxnId="{473C5ADD-7D86-4E25-84E1-0CCFFF29C17B}">
      <dgm:prSet/>
      <dgm:spPr/>
      <dgm:t>
        <a:bodyPr/>
        <a:lstStyle/>
        <a:p>
          <a:endParaRPr lang="en-US"/>
        </a:p>
      </dgm:t>
    </dgm:pt>
    <dgm:pt modelId="{239A63AF-BAAF-493E-B36F-D6BC5A504537}">
      <dgm:prSet/>
      <dgm:spPr/>
      <dgm:t>
        <a:bodyPr/>
        <a:lstStyle/>
        <a:p>
          <a:r>
            <a:rPr lang="en-US"/>
            <a:t>We will utilize our DMin (Missiology) graduates to practicalize their dissertations to make this vision a reality.</a:t>
          </a:r>
        </a:p>
      </dgm:t>
    </dgm:pt>
    <dgm:pt modelId="{C619D5FE-50A8-4595-9A99-83F26F8F1B86}" type="parTrans" cxnId="{92D9F1CE-0D6B-4C3E-B0D8-EDD69752F81C}">
      <dgm:prSet/>
      <dgm:spPr/>
      <dgm:t>
        <a:bodyPr/>
        <a:lstStyle/>
        <a:p>
          <a:endParaRPr lang="en-US"/>
        </a:p>
      </dgm:t>
    </dgm:pt>
    <dgm:pt modelId="{E729B2C7-8E40-4387-B450-636926986C0E}" type="sibTrans" cxnId="{92D9F1CE-0D6B-4C3E-B0D8-EDD69752F81C}">
      <dgm:prSet/>
      <dgm:spPr/>
      <dgm:t>
        <a:bodyPr/>
        <a:lstStyle/>
        <a:p>
          <a:endParaRPr lang="en-US"/>
        </a:p>
      </dgm:t>
    </dgm:pt>
    <dgm:pt modelId="{07E7926B-1C5C-7D45-A930-1514586D78EB}" type="pres">
      <dgm:prSet presAssocID="{D1A0F10F-9BBC-4958-A1AD-A81547C3415F}" presName="vert0" presStyleCnt="0">
        <dgm:presLayoutVars>
          <dgm:dir/>
          <dgm:animOne val="branch"/>
          <dgm:animLvl val="lvl"/>
        </dgm:presLayoutVars>
      </dgm:prSet>
      <dgm:spPr/>
    </dgm:pt>
    <dgm:pt modelId="{E81C34CB-9E8B-DC40-8D5A-9791B9B2BE10}" type="pres">
      <dgm:prSet presAssocID="{4C4EBA07-ABB2-4211-B54D-EC77997ED35A}" presName="thickLine" presStyleLbl="alignNode1" presStyleIdx="0" presStyleCnt="2"/>
      <dgm:spPr/>
    </dgm:pt>
    <dgm:pt modelId="{F23BB0A2-45F8-8344-9F51-F1DE77629BDD}" type="pres">
      <dgm:prSet presAssocID="{4C4EBA07-ABB2-4211-B54D-EC77997ED35A}" presName="horz1" presStyleCnt="0"/>
      <dgm:spPr/>
    </dgm:pt>
    <dgm:pt modelId="{D5D07A33-2297-3742-8C77-EE60D3A5522A}" type="pres">
      <dgm:prSet presAssocID="{4C4EBA07-ABB2-4211-B54D-EC77997ED35A}" presName="tx1" presStyleLbl="revTx" presStyleIdx="0" presStyleCnt="2"/>
      <dgm:spPr/>
    </dgm:pt>
    <dgm:pt modelId="{F97E3195-C377-E340-BB4F-494D097C402D}" type="pres">
      <dgm:prSet presAssocID="{4C4EBA07-ABB2-4211-B54D-EC77997ED35A}" presName="vert1" presStyleCnt="0"/>
      <dgm:spPr/>
    </dgm:pt>
    <dgm:pt modelId="{C629A50B-6B53-F44D-AF89-F38378B90498}" type="pres">
      <dgm:prSet presAssocID="{239A63AF-BAAF-493E-B36F-D6BC5A504537}" presName="thickLine" presStyleLbl="alignNode1" presStyleIdx="1" presStyleCnt="2"/>
      <dgm:spPr/>
    </dgm:pt>
    <dgm:pt modelId="{8F82BC9B-FF16-2141-BA03-5E0356401972}" type="pres">
      <dgm:prSet presAssocID="{239A63AF-BAAF-493E-B36F-D6BC5A504537}" presName="horz1" presStyleCnt="0"/>
      <dgm:spPr/>
    </dgm:pt>
    <dgm:pt modelId="{0C502219-D011-0F40-979D-65633A437CC4}" type="pres">
      <dgm:prSet presAssocID="{239A63AF-BAAF-493E-B36F-D6BC5A504537}" presName="tx1" presStyleLbl="revTx" presStyleIdx="1" presStyleCnt="2"/>
      <dgm:spPr/>
    </dgm:pt>
    <dgm:pt modelId="{B452B7D2-3ACA-7149-989E-6C88A78163C0}" type="pres">
      <dgm:prSet presAssocID="{239A63AF-BAAF-493E-B36F-D6BC5A504537}" presName="vert1" presStyleCnt="0"/>
      <dgm:spPr/>
    </dgm:pt>
  </dgm:ptLst>
  <dgm:cxnLst>
    <dgm:cxn modelId="{70DD1514-080D-0F43-B926-FAE1D77C0624}" type="presOf" srcId="{D1A0F10F-9BBC-4958-A1AD-A81547C3415F}" destId="{07E7926B-1C5C-7D45-A930-1514586D78EB}" srcOrd="0" destOrd="0" presId="urn:microsoft.com/office/officeart/2008/layout/LinedList"/>
    <dgm:cxn modelId="{8239D132-B4DA-A042-B982-A1AA4489DF99}" type="presOf" srcId="{4C4EBA07-ABB2-4211-B54D-EC77997ED35A}" destId="{D5D07A33-2297-3742-8C77-EE60D3A5522A}" srcOrd="0" destOrd="0" presId="urn:microsoft.com/office/officeart/2008/layout/LinedList"/>
    <dgm:cxn modelId="{E0267384-8A8A-E647-A57A-6AE5D17FE12C}" type="presOf" srcId="{239A63AF-BAAF-493E-B36F-D6BC5A504537}" destId="{0C502219-D011-0F40-979D-65633A437CC4}" srcOrd="0" destOrd="0" presId="urn:microsoft.com/office/officeart/2008/layout/LinedList"/>
    <dgm:cxn modelId="{92D9F1CE-0D6B-4C3E-B0D8-EDD69752F81C}" srcId="{D1A0F10F-9BBC-4958-A1AD-A81547C3415F}" destId="{239A63AF-BAAF-493E-B36F-D6BC5A504537}" srcOrd="1" destOrd="0" parTransId="{C619D5FE-50A8-4595-9A99-83F26F8F1B86}" sibTransId="{E729B2C7-8E40-4387-B450-636926986C0E}"/>
    <dgm:cxn modelId="{473C5ADD-7D86-4E25-84E1-0CCFFF29C17B}" srcId="{D1A0F10F-9BBC-4958-A1AD-A81547C3415F}" destId="{4C4EBA07-ABB2-4211-B54D-EC77997ED35A}" srcOrd="0" destOrd="0" parTransId="{12091C8E-1BD6-4466-9A7E-9C9BD072E973}" sibTransId="{F44B4BB2-8BD6-4C12-BB0A-A12CA6C2EA79}"/>
    <dgm:cxn modelId="{48B3CB33-0B32-3A43-9977-F6917C39D22B}" type="presParOf" srcId="{07E7926B-1C5C-7D45-A930-1514586D78EB}" destId="{E81C34CB-9E8B-DC40-8D5A-9791B9B2BE10}" srcOrd="0" destOrd="0" presId="urn:microsoft.com/office/officeart/2008/layout/LinedList"/>
    <dgm:cxn modelId="{A061EEEB-8E91-9F49-88C5-DB554F98BE4E}" type="presParOf" srcId="{07E7926B-1C5C-7D45-A930-1514586D78EB}" destId="{F23BB0A2-45F8-8344-9F51-F1DE77629BDD}" srcOrd="1" destOrd="0" presId="urn:microsoft.com/office/officeart/2008/layout/LinedList"/>
    <dgm:cxn modelId="{A302A87F-77A7-E947-B5E5-B148D784CBFD}" type="presParOf" srcId="{F23BB0A2-45F8-8344-9F51-F1DE77629BDD}" destId="{D5D07A33-2297-3742-8C77-EE60D3A5522A}" srcOrd="0" destOrd="0" presId="urn:microsoft.com/office/officeart/2008/layout/LinedList"/>
    <dgm:cxn modelId="{44E9E543-BE9B-2848-A6AA-62B368609B6B}" type="presParOf" srcId="{F23BB0A2-45F8-8344-9F51-F1DE77629BDD}" destId="{F97E3195-C377-E340-BB4F-494D097C402D}" srcOrd="1" destOrd="0" presId="urn:microsoft.com/office/officeart/2008/layout/LinedList"/>
    <dgm:cxn modelId="{12E2843F-FB97-6347-967A-57515BE37209}" type="presParOf" srcId="{07E7926B-1C5C-7D45-A930-1514586D78EB}" destId="{C629A50B-6B53-F44D-AF89-F38378B90498}" srcOrd="2" destOrd="0" presId="urn:microsoft.com/office/officeart/2008/layout/LinedList"/>
    <dgm:cxn modelId="{EC1121D2-3DE8-5A45-9613-25185D0C2187}" type="presParOf" srcId="{07E7926B-1C5C-7D45-A930-1514586D78EB}" destId="{8F82BC9B-FF16-2141-BA03-5E0356401972}" srcOrd="3" destOrd="0" presId="urn:microsoft.com/office/officeart/2008/layout/LinedList"/>
    <dgm:cxn modelId="{CB371B43-367E-904C-9680-34AEA79FE9F8}" type="presParOf" srcId="{8F82BC9B-FF16-2141-BA03-5E0356401972}" destId="{0C502219-D011-0F40-979D-65633A437CC4}" srcOrd="0" destOrd="0" presId="urn:microsoft.com/office/officeart/2008/layout/LinedList"/>
    <dgm:cxn modelId="{198A2156-DA24-C24A-B19B-62E38FE5595C}" type="presParOf" srcId="{8F82BC9B-FF16-2141-BA03-5E0356401972}" destId="{B452B7D2-3ACA-7149-989E-6C88A78163C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EC2847-4459-4AF2-A67A-72BB45E6A1A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832A8F4-911B-42E6-9FEA-0C83DDC0AB14}">
      <dgm:prSet/>
      <dgm:spPr/>
      <dgm:t>
        <a:bodyPr/>
        <a:lstStyle/>
        <a:p>
          <a:r>
            <a:rPr lang="en-US"/>
            <a:t>The program aims to enhance the Adventist youth's leadership, communication, collaboration, decision-making, and creativity capacities. </a:t>
          </a:r>
        </a:p>
      </dgm:t>
    </dgm:pt>
    <dgm:pt modelId="{946AD233-9DC0-408A-B2B1-53891C646779}" type="parTrans" cxnId="{22E52630-409B-4F50-8A93-03405161FCD3}">
      <dgm:prSet/>
      <dgm:spPr/>
      <dgm:t>
        <a:bodyPr/>
        <a:lstStyle/>
        <a:p>
          <a:endParaRPr lang="en-US"/>
        </a:p>
      </dgm:t>
    </dgm:pt>
    <dgm:pt modelId="{8CF60107-A342-4873-92BD-0484A8D5CCEA}" type="sibTrans" cxnId="{22E52630-409B-4F50-8A93-03405161FCD3}">
      <dgm:prSet/>
      <dgm:spPr/>
      <dgm:t>
        <a:bodyPr/>
        <a:lstStyle/>
        <a:p>
          <a:endParaRPr lang="en-US"/>
        </a:p>
      </dgm:t>
    </dgm:pt>
    <dgm:pt modelId="{979E30C3-2228-47EB-8E13-B1EE9918AECD}">
      <dgm:prSet/>
      <dgm:spPr/>
      <dgm:t>
        <a:bodyPr/>
        <a:lstStyle/>
        <a:p>
          <a:r>
            <a:rPr lang="en-US" b="1"/>
            <a:t>Youth leadership</a:t>
          </a:r>
          <a:r>
            <a:rPr lang="en-US"/>
            <a:t> is part of the youth development process. It supports the young person in developing: </a:t>
          </a:r>
        </a:p>
      </dgm:t>
    </dgm:pt>
    <dgm:pt modelId="{3D50402F-8783-46CB-8D12-9DD82D913A4D}" type="parTrans" cxnId="{C671107D-A1D4-46B9-924D-61C96F72AAC5}">
      <dgm:prSet/>
      <dgm:spPr/>
      <dgm:t>
        <a:bodyPr/>
        <a:lstStyle/>
        <a:p>
          <a:endParaRPr lang="en-US"/>
        </a:p>
      </dgm:t>
    </dgm:pt>
    <dgm:pt modelId="{BBB219D7-53B7-4EFB-9B0E-211920E10EE5}" type="sibTrans" cxnId="{C671107D-A1D4-46B9-924D-61C96F72AAC5}">
      <dgm:prSet/>
      <dgm:spPr/>
      <dgm:t>
        <a:bodyPr/>
        <a:lstStyle/>
        <a:p>
          <a:endParaRPr lang="en-US"/>
        </a:p>
      </dgm:t>
    </dgm:pt>
    <dgm:pt modelId="{5655F6A0-BE1F-FF45-9B78-4CC130016625}" type="pres">
      <dgm:prSet presAssocID="{98EC2847-4459-4AF2-A67A-72BB45E6A1AE}" presName="vert0" presStyleCnt="0">
        <dgm:presLayoutVars>
          <dgm:dir/>
          <dgm:animOne val="branch"/>
          <dgm:animLvl val="lvl"/>
        </dgm:presLayoutVars>
      </dgm:prSet>
      <dgm:spPr/>
    </dgm:pt>
    <dgm:pt modelId="{2CDA452A-7408-704D-8816-6D2B70536382}" type="pres">
      <dgm:prSet presAssocID="{D832A8F4-911B-42E6-9FEA-0C83DDC0AB14}" presName="thickLine" presStyleLbl="alignNode1" presStyleIdx="0" presStyleCnt="2"/>
      <dgm:spPr/>
    </dgm:pt>
    <dgm:pt modelId="{2394DCC2-80F0-204F-9A9F-86CC10AF34EB}" type="pres">
      <dgm:prSet presAssocID="{D832A8F4-911B-42E6-9FEA-0C83DDC0AB14}" presName="horz1" presStyleCnt="0"/>
      <dgm:spPr/>
    </dgm:pt>
    <dgm:pt modelId="{22CF6058-D2AE-B345-963B-C227AE2EF9DC}" type="pres">
      <dgm:prSet presAssocID="{D832A8F4-911B-42E6-9FEA-0C83DDC0AB14}" presName="tx1" presStyleLbl="revTx" presStyleIdx="0" presStyleCnt="2"/>
      <dgm:spPr/>
    </dgm:pt>
    <dgm:pt modelId="{BCD1B69C-E80E-1048-8A90-08971F32DDFE}" type="pres">
      <dgm:prSet presAssocID="{D832A8F4-911B-42E6-9FEA-0C83DDC0AB14}" presName="vert1" presStyleCnt="0"/>
      <dgm:spPr/>
    </dgm:pt>
    <dgm:pt modelId="{36890E4A-3C3C-1E4B-82A4-9D1B277C965E}" type="pres">
      <dgm:prSet presAssocID="{979E30C3-2228-47EB-8E13-B1EE9918AECD}" presName="thickLine" presStyleLbl="alignNode1" presStyleIdx="1" presStyleCnt="2"/>
      <dgm:spPr/>
    </dgm:pt>
    <dgm:pt modelId="{31987984-0B08-D24D-A1BD-3232CE5BCA5B}" type="pres">
      <dgm:prSet presAssocID="{979E30C3-2228-47EB-8E13-B1EE9918AECD}" presName="horz1" presStyleCnt="0"/>
      <dgm:spPr/>
    </dgm:pt>
    <dgm:pt modelId="{B17E9D4C-9AA9-FE45-BAFC-19EEF531C25C}" type="pres">
      <dgm:prSet presAssocID="{979E30C3-2228-47EB-8E13-B1EE9918AECD}" presName="tx1" presStyleLbl="revTx" presStyleIdx="1" presStyleCnt="2"/>
      <dgm:spPr/>
    </dgm:pt>
    <dgm:pt modelId="{9057D6E5-44CD-534D-B1C9-843082D8E5E4}" type="pres">
      <dgm:prSet presAssocID="{979E30C3-2228-47EB-8E13-B1EE9918AECD}" presName="vert1" presStyleCnt="0"/>
      <dgm:spPr/>
    </dgm:pt>
  </dgm:ptLst>
  <dgm:cxnLst>
    <dgm:cxn modelId="{1674AB0C-5C20-3342-8EF9-4DA98D8C3D0D}" type="presOf" srcId="{979E30C3-2228-47EB-8E13-B1EE9918AECD}" destId="{B17E9D4C-9AA9-FE45-BAFC-19EEF531C25C}" srcOrd="0" destOrd="0" presId="urn:microsoft.com/office/officeart/2008/layout/LinedList"/>
    <dgm:cxn modelId="{F71B3921-CB91-CD44-BBAB-38DBAF147559}" type="presOf" srcId="{D832A8F4-911B-42E6-9FEA-0C83DDC0AB14}" destId="{22CF6058-D2AE-B345-963B-C227AE2EF9DC}" srcOrd="0" destOrd="0" presId="urn:microsoft.com/office/officeart/2008/layout/LinedList"/>
    <dgm:cxn modelId="{22E52630-409B-4F50-8A93-03405161FCD3}" srcId="{98EC2847-4459-4AF2-A67A-72BB45E6A1AE}" destId="{D832A8F4-911B-42E6-9FEA-0C83DDC0AB14}" srcOrd="0" destOrd="0" parTransId="{946AD233-9DC0-408A-B2B1-53891C646779}" sibTransId="{8CF60107-A342-4873-92BD-0484A8D5CCEA}"/>
    <dgm:cxn modelId="{C671107D-A1D4-46B9-924D-61C96F72AAC5}" srcId="{98EC2847-4459-4AF2-A67A-72BB45E6A1AE}" destId="{979E30C3-2228-47EB-8E13-B1EE9918AECD}" srcOrd="1" destOrd="0" parTransId="{3D50402F-8783-46CB-8D12-9DD82D913A4D}" sibTransId="{BBB219D7-53B7-4EFB-9B0E-211920E10EE5}"/>
    <dgm:cxn modelId="{254E96D2-CBB2-E848-9362-AD42B40B7A0A}" type="presOf" srcId="{98EC2847-4459-4AF2-A67A-72BB45E6A1AE}" destId="{5655F6A0-BE1F-FF45-9B78-4CC130016625}" srcOrd="0" destOrd="0" presId="urn:microsoft.com/office/officeart/2008/layout/LinedList"/>
    <dgm:cxn modelId="{7C1F1C32-EA12-744F-85E3-950864098992}" type="presParOf" srcId="{5655F6A0-BE1F-FF45-9B78-4CC130016625}" destId="{2CDA452A-7408-704D-8816-6D2B70536382}" srcOrd="0" destOrd="0" presId="urn:microsoft.com/office/officeart/2008/layout/LinedList"/>
    <dgm:cxn modelId="{C0C8233D-C20B-C540-867B-63B77A4D5381}" type="presParOf" srcId="{5655F6A0-BE1F-FF45-9B78-4CC130016625}" destId="{2394DCC2-80F0-204F-9A9F-86CC10AF34EB}" srcOrd="1" destOrd="0" presId="urn:microsoft.com/office/officeart/2008/layout/LinedList"/>
    <dgm:cxn modelId="{DFF3A5E4-6D13-0B4D-875D-E10271537441}" type="presParOf" srcId="{2394DCC2-80F0-204F-9A9F-86CC10AF34EB}" destId="{22CF6058-D2AE-B345-963B-C227AE2EF9DC}" srcOrd="0" destOrd="0" presId="urn:microsoft.com/office/officeart/2008/layout/LinedList"/>
    <dgm:cxn modelId="{CB51B235-744A-0E40-BEC9-29CA62239746}" type="presParOf" srcId="{2394DCC2-80F0-204F-9A9F-86CC10AF34EB}" destId="{BCD1B69C-E80E-1048-8A90-08971F32DDFE}" srcOrd="1" destOrd="0" presId="urn:microsoft.com/office/officeart/2008/layout/LinedList"/>
    <dgm:cxn modelId="{860C7E04-5B2C-A545-96CE-D03A745D2270}" type="presParOf" srcId="{5655F6A0-BE1F-FF45-9B78-4CC130016625}" destId="{36890E4A-3C3C-1E4B-82A4-9D1B277C965E}" srcOrd="2" destOrd="0" presId="urn:microsoft.com/office/officeart/2008/layout/LinedList"/>
    <dgm:cxn modelId="{F39F7955-9518-8948-9CAA-CDF62CD2A541}" type="presParOf" srcId="{5655F6A0-BE1F-FF45-9B78-4CC130016625}" destId="{31987984-0B08-D24D-A1BD-3232CE5BCA5B}" srcOrd="3" destOrd="0" presId="urn:microsoft.com/office/officeart/2008/layout/LinedList"/>
    <dgm:cxn modelId="{DC49C6FB-C8F9-0043-8140-08E15ACD99AD}" type="presParOf" srcId="{31987984-0B08-D24D-A1BD-3232CE5BCA5B}" destId="{B17E9D4C-9AA9-FE45-BAFC-19EEF531C25C}" srcOrd="0" destOrd="0" presId="urn:microsoft.com/office/officeart/2008/layout/LinedList"/>
    <dgm:cxn modelId="{F5791FD4-C888-7141-BBCD-0DCDB8B227DA}" type="presParOf" srcId="{31987984-0B08-D24D-A1BD-3232CE5BCA5B}" destId="{9057D6E5-44CD-534D-B1C9-843082D8E5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A551A5-C868-4CBE-8FA7-3D14AC6D3E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11771EC-4208-4A0A-AD8E-426CF5B453E2}">
      <dgm:prSet/>
      <dgm:spPr/>
      <dgm:t>
        <a:bodyPr/>
        <a:lstStyle/>
        <a:p>
          <a:r>
            <a:rPr lang="en-US"/>
            <a:t>8. E</a:t>
          </a:r>
          <a:r>
            <a:rPr lang="en-US" b="1"/>
            <a:t>nhance the financial base and operation</a:t>
          </a:r>
          <a:r>
            <a:rPr lang="en-US"/>
            <a:t> of the Church through capital projects initiatives that can lead to the empowerment of members, especially the youth. </a:t>
          </a:r>
        </a:p>
      </dgm:t>
    </dgm:pt>
    <dgm:pt modelId="{AF392253-433C-4E05-94D6-1AC963C789B7}" type="parTrans" cxnId="{4927588B-6A06-46A9-AB5F-162C680EB837}">
      <dgm:prSet/>
      <dgm:spPr/>
      <dgm:t>
        <a:bodyPr/>
        <a:lstStyle/>
        <a:p>
          <a:endParaRPr lang="en-US"/>
        </a:p>
      </dgm:t>
    </dgm:pt>
    <dgm:pt modelId="{9F83DFFD-9850-47C5-BA87-CE8D17053FDA}" type="sibTrans" cxnId="{4927588B-6A06-46A9-AB5F-162C680EB837}">
      <dgm:prSet/>
      <dgm:spPr/>
      <dgm:t>
        <a:bodyPr/>
        <a:lstStyle/>
        <a:p>
          <a:endParaRPr lang="en-US"/>
        </a:p>
      </dgm:t>
    </dgm:pt>
    <dgm:pt modelId="{0951FF34-99B5-40B1-B626-621E1EF811BD}">
      <dgm:prSet/>
      <dgm:spPr/>
      <dgm:t>
        <a:bodyPr/>
        <a:lstStyle/>
        <a:p>
          <a:r>
            <a:rPr lang="en-US"/>
            <a:t>9. Foster a positive impact on the development and growth of the </a:t>
          </a:r>
          <a:r>
            <a:rPr lang="en-US" b="1"/>
            <a:t>Church’s educational and health system delivery</a:t>
          </a:r>
          <a:r>
            <a:rPr lang="en-US"/>
            <a:t> to a globally recognized level. </a:t>
          </a:r>
          <a:r>
            <a:rPr lang="en-US" b="1"/>
            <a:t>Department: Education and Health Departments</a:t>
          </a:r>
          <a:r>
            <a:rPr lang="en-US"/>
            <a:t> </a:t>
          </a:r>
        </a:p>
      </dgm:t>
    </dgm:pt>
    <dgm:pt modelId="{318C3BF0-588E-4AF2-80A6-937520775C20}" type="parTrans" cxnId="{5119319F-8212-4EEC-8A7C-95BED6FD9831}">
      <dgm:prSet/>
      <dgm:spPr/>
      <dgm:t>
        <a:bodyPr/>
        <a:lstStyle/>
        <a:p>
          <a:endParaRPr lang="en-US"/>
        </a:p>
      </dgm:t>
    </dgm:pt>
    <dgm:pt modelId="{F179274F-8AC2-4201-809C-13EE331988B9}" type="sibTrans" cxnId="{5119319F-8212-4EEC-8A7C-95BED6FD9831}">
      <dgm:prSet/>
      <dgm:spPr/>
      <dgm:t>
        <a:bodyPr/>
        <a:lstStyle/>
        <a:p>
          <a:endParaRPr lang="en-US"/>
        </a:p>
      </dgm:t>
    </dgm:pt>
    <dgm:pt modelId="{9152C309-AAA0-5048-85E9-D67FD4B28AAB}" type="pres">
      <dgm:prSet presAssocID="{52A551A5-C868-4CBE-8FA7-3D14AC6D3E54}" presName="linear" presStyleCnt="0">
        <dgm:presLayoutVars>
          <dgm:animLvl val="lvl"/>
          <dgm:resizeHandles val="exact"/>
        </dgm:presLayoutVars>
      </dgm:prSet>
      <dgm:spPr/>
    </dgm:pt>
    <dgm:pt modelId="{0FE2B98C-9A38-2D4A-B434-509CB3BA422D}" type="pres">
      <dgm:prSet presAssocID="{B11771EC-4208-4A0A-AD8E-426CF5B453E2}" presName="parentText" presStyleLbl="node1" presStyleIdx="0" presStyleCnt="2">
        <dgm:presLayoutVars>
          <dgm:chMax val="0"/>
          <dgm:bulletEnabled val="1"/>
        </dgm:presLayoutVars>
      </dgm:prSet>
      <dgm:spPr/>
    </dgm:pt>
    <dgm:pt modelId="{0331C2FD-538B-794D-BF44-85AAF022A2DB}" type="pres">
      <dgm:prSet presAssocID="{9F83DFFD-9850-47C5-BA87-CE8D17053FDA}" presName="spacer" presStyleCnt="0"/>
      <dgm:spPr/>
    </dgm:pt>
    <dgm:pt modelId="{7496CFFB-C9CF-BC44-A364-F857ACBA4261}" type="pres">
      <dgm:prSet presAssocID="{0951FF34-99B5-40B1-B626-621E1EF811BD}" presName="parentText" presStyleLbl="node1" presStyleIdx="1" presStyleCnt="2">
        <dgm:presLayoutVars>
          <dgm:chMax val="0"/>
          <dgm:bulletEnabled val="1"/>
        </dgm:presLayoutVars>
      </dgm:prSet>
      <dgm:spPr/>
    </dgm:pt>
  </dgm:ptLst>
  <dgm:cxnLst>
    <dgm:cxn modelId="{6144F416-B5A4-DE46-9D9B-D87A9AC720E7}" type="presOf" srcId="{52A551A5-C868-4CBE-8FA7-3D14AC6D3E54}" destId="{9152C309-AAA0-5048-85E9-D67FD4B28AAB}" srcOrd="0" destOrd="0" presId="urn:microsoft.com/office/officeart/2005/8/layout/vList2"/>
    <dgm:cxn modelId="{598F197A-1F72-9446-8C2B-F977032BBC7A}" type="presOf" srcId="{B11771EC-4208-4A0A-AD8E-426CF5B453E2}" destId="{0FE2B98C-9A38-2D4A-B434-509CB3BA422D}" srcOrd="0" destOrd="0" presId="urn:microsoft.com/office/officeart/2005/8/layout/vList2"/>
    <dgm:cxn modelId="{4927588B-6A06-46A9-AB5F-162C680EB837}" srcId="{52A551A5-C868-4CBE-8FA7-3D14AC6D3E54}" destId="{B11771EC-4208-4A0A-AD8E-426CF5B453E2}" srcOrd="0" destOrd="0" parTransId="{AF392253-433C-4E05-94D6-1AC963C789B7}" sibTransId="{9F83DFFD-9850-47C5-BA87-CE8D17053FDA}"/>
    <dgm:cxn modelId="{5119319F-8212-4EEC-8A7C-95BED6FD9831}" srcId="{52A551A5-C868-4CBE-8FA7-3D14AC6D3E54}" destId="{0951FF34-99B5-40B1-B626-621E1EF811BD}" srcOrd="1" destOrd="0" parTransId="{318C3BF0-588E-4AF2-80A6-937520775C20}" sibTransId="{F179274F-8AC2-4201-809C-13EE331988B9}"/>
    <dgm:cxn modelId="{080293E3-B7C8-2444-8BC2-FAEBAC64F55A}" type="presOf" srcId="{0951FF34-99B5-40B1-B626-621E1EF811BD}" destId="{7496CFFB-C9CF-BC44-A364-F857ACBA4261}" srcOrd="0" destOrd="0" presId="urn:microsoft.com/office/officeart/2005/8/layout/vList2"/>
    <dgm:cxn modelId="{B610595C-1695-8E47-8AF7-ADC310307EC7}" type="presParOf" srcId="{9152C309-AAA0-5048-85E9-D67FD4B28AAB}" destId="{0FE2B98C-9A38-2D4A-B434-509CB3BA422D}" srcOrd="0" destOrd="0" presId="urn:microsoft.com/office/officeart/2005/8/layout/vList2"/>
    <dgm:cxn modelId="{9BEE4197-A6C7-124D-A93A-F80C5E967B86}" type="presParOf" srcId="{9152C309-AAA0-5048-85E9-D67FD4B28AAB}" destId="{0331C2FD-538B-794D-BF44-85AAF022A2DB}" srcOrd="1" destOrd="0" presId="urn:microsoft.com/office/officeart/2005/8/layout/vList2"/>
    <dgm:cxn modelId="{30D94FDC-77E3-E745-ADE7-4D7801BB846B}" type="presParOf" srcId="{9152C309-AAA0-5048-85E9-D67FD4B28AAB}" destId="{7496CFFB-C9CF-BC44-A364-F857ACBA42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286B2-19D3-8243-9BD5-EDB6C5F7562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5E766-93E8-4F48-A1F1-A77AAC0A2747}">
      <dsp:nvSpPr>
        <dsp:cNvPr id="0" name=""/>
        <dsp:cNvSpPr/>
      </dsp:nvSpPr>
      <dsp:spPr>
        <a:xfrm>
          <a:off x="0" y="0"/>
          <a:ext cx="10515600" cy="20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1" kern="1200"/>
            <a:t>“Not to have a heart for missions is the same as not having a heart for Jesus Christ. …Missions is the heart of God…. To be cold toward missions reveals an indifference to what lies at the center of God Himself. - </a:t>
          </a:r>
          <a:r>
            <a:rPr lang="en-US" sz="3200" b="1" kern="1200"/>
            <a:t>Thomas. p. 364</a:t>
          </a:r>
          <a:endParaRPr lang="en-US" sz="3200" kern="1200"/>
        </a:p>
      </dsp:txBody>
      <dsp:txXfrm>
        <a:off x="0" y="0"/>
        <a:ext cx="10515600" cy="2060574"/>
      </dsp:txXfrm>
    </dsp:sp>
    <dsp:sp modelId="{1F01B14F-B323-5943-9D75-D2CD7057E571}">
      <dsp:nvSpPr>
        <dsp:cNvPr id="0" name=""/>
        <dsp:cNvSpPr/>
      </dsp:nvSpPr>
      <dsp:spPr>
        <a:xfrm>
          <a:off x="0" y="20605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54B83-03A1-2B4A-AE04-2A0CA3F76A68}">
      <dsp:nvSpPr>
        <dsp:cNvPr id="0" name=""/>
        <dsp:cNvSpPr/>
      </dsp:nvSpPr>
      <dsp:spPr>
        <a:xfrm>
          <a:off x="0" y="2060574"/>
          <a:ext cx="10515600" cy="206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i="1" kern="1200"/>
            <a:t>A local church that is not mission minded is not by definition really a church. It is a religious social club that makes little or no impact on the world.” </a:t>
          </a:r>
          <a:r>
            <a:rPr lang="en-US" sz="3200" b="1" i="1" kern="1200"/>
            <a:t>- </a:t>
          </a:r>
          <a:r>
            <a:rPr lang="en-US" sz="3200" b="1" kern="1200"/>
            <a:t>John Hamby</a:t>
          </a:r>
          <a:endParaRPr lang="en-US" sz="3200" kern="1200"/>
        </a:p>
      </dsp:txBody>
      <dsp:txXfrm>
        <a:off x="0" y="2060574"/>
        <a:ext cx="10515600" cy="2060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F2338-83E2-3A42-B46E-F9E8F14AF486}">
      <dsp:nvSpPr>
        <dsp:cNvPr id="0" name=""/>
        <dsp:cNvSpPr/>
      </dsp:nvSpPr>
      <dsp:spPr>
        <a:xfrm>
          <a:off x="0" y="136503"/>
          <a:ext cx="1016504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It refers to people living on the frontiers—geographically, linguistically, or culturally places beyond ready access to the Gospel. </a:t>
          </a:r>
        </a:p>
      </dsp:txBody>
      <dsp:txXfrm>
        <a:off x="54373" y="190876"/>
        <a:ext cx="10056303" cy="1005094"/>
      </dsp:txXfrm>
    </dsp:sp>
    <dsp:sp modelId="{99E409BA-CF2C-904B-94B2-9C3813C67EE1}">
      <dsp:nvSpPr>
        <dsp:cNvPr id="0" name=""/>
        <dsp:cNvSpPr/>
      </dsp:nvSpPr>
      <dsp:spPr>
        <a:xfrm>
          <a:off x="0" y="1330983"/>
          <a:ext cx="1016504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The frontier might be a people group, religious group, remote village, distant island, or a major urban center. </a:t>
          </a:r>
        </a:p>
      </dsp:txBody>
      <dsp:txXfrm>
        <a:off x="54373" y="1385356"/>
        <a:ext cx="10056303" cy="1005094"/>
      </dsp:txXfrm>
    </dsp:sp>
    <dsp:sp modelId="{D358A471-F767-1840-AD26-D348FFA13397}">
      <dsp:nvSpPr>
        <dsp:cNvPr id="0" name=""/>
        <dsp:cNvSpPr/>
      </dsp:nvSpPr>
      <dsp:spPr>
        <a:xfrm>
          <a:off x="0" y="2525462"/>
          <a:ext cx="10165049"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Frontier mission refers to efforts to send cross-cultural witnesses to places where people are still waiting for the Good News of Jesus.</a:t>
          </a:r>
        </a:p>
      </dsp:txBody>
      <dsp:txXfrm>
        <a:off x="54373" y="2579835"/>
        <a:ext cx="10056303" cy="10050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F8CBC-3E43-9647-8C2D-2FD998A96EE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B8144-90EF-384E-9664-4ACE960F66C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Great Commission requires us to make disciples of all nations (Matt 28:18-20). </a:t>
          </a:r>
        </a:p>
      </dsp:txBody>
      <dsp:txXfrm>
        <a:off x="0" y="2124"/>
        <a:ext cx="10515600" cy="1449029"/>
      </dsp:txXfrm>
    </dsp:sp>
    <dsp:sp modelId="{F91434AE-63C0-B64A-A838-7214305628D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99DF6-AE26-1744-B2AD-7770FAB56A9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The term “nations” can best be translated as “ethnolinguistic people groups” from the Greek phrase </a:t>
          </a:r>
          <a:r>
            <a:rPr lang="en-US" sz="2900" b="1" i="1" kern="1200" dirty="0" err="1"/>
            <a:t>panta</a:t>
          </a:r>
          <a:r>
            <a:rPr lang="en-US" sz="2900" b="1" i="1" kern="1200" dirty="0"/>
            <a:t> ta ethne</a:t>
          </a:r>
          <a:r>
            <a:rPr lang="en-US" sz="2900" kern="1200" dirty="0"/>
            <a:t>. </a:t>
          </a:r>
        </a:p>
      </dsp:txBody>
      <dsp:txXfrm>
        <a:off x="0" y="1451154"/>
        <a:ext cx="10515600" cy="1449029"/>
      </dsp:txXfrm>
    </dsp:sp>
    <dsp:sp modelId="{94F3EC9C-4495-B44E-9AA3-59715521B666}">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82C8E7-B8E6-9842-BD12-30FF5EEAA17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All people groups will better understand Jesus reflected through their cultural perspectives. Christ will draw those once hidden, undiscovered, or ignored to Church.  </a:t>
          </a:r>
        </a:p>
      </dsp:txBody>
      <dsp:txXfrm>
        <a:off x="0" y="2900183"/>
        <a:ext cx="10515600" cy="1449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C34CB-9E8B-DC40-8D5A-9791B9B2BE1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D07A33-2297-3742-8C77-EE60D3A5522A}">
      <dsp:nvSpPr>
        <dsp:cNvPr id="0" name=""/>
        <dsp:cNvSpPr/>
      </dsp:nvSpPr>
      <dsp:spPr>
        <a:xfrm>
          <a:off x="0" y="0"/>
          <a:ext cx="10515600" cy="18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Frontier mission is a call to invite the Church to greater awareness of and love for the frontiers still waiting for Good News. </a:t>
          </a:r>
        </a:p>
      </dsp:txBody>
      <dsp:txXfrm>
        <a:off x="0" y="0"/>
        <a:ext cx="10515600" cy="1869280"/>
      </dsp:txXfrm>
    </dsp:sp>
    <dsp:sp modelId="{C629A50B-6B53-F44D-AF89-F38378B90498}">
      <dsp:nvSpPr>
        <dsp:cNvPr id="0" name=""/>
        <dsp:cNvSpPr/>
      </dsp:nvSpPr>
      <dsp:spPr>
        <a:xfrm>
          <a:off x="0" y="186928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502219-D011-0F40-979D-65633A437CC4}">
      <dsp:nvSpPr>
        <dsp:cNvPr id="0" name=""/>
        <dsp:cNvSpPr/>
      </dsp:nvSpPr>
      <dsp:spPr>
        <a:xfrm>
          <a:off x="0" y="1869280"/>
          <a:ext cx="10515600" cy="18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We will utilize our DMin (Missiology) graduates to practicalize their dissertations to make this vision a reality.</a:t>
          </a:r>
        </a:p>
      </dsp:txBody>
      <dsp:txXfrm>
        <a:off x="0" y="1869280"/>
        <a:ext cx="10515600" cy="1869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A452A-7408-704D-8816-6D2B70536382}">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CF6058-D2AE-B345-963B-C227AE2EF9DC}">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The program aims to enhance the Adventist youth's leadership, communication, collaboration, decision-making, and creativity capacities. </a:t>
          </a:r>
        </a:p>
      </dsp:txBody>
      <dsp:txXfrm>
        <a:off x="0" y="0"/>
        <a:ext cx="10515600" cy="2175669"/>
      </dsp:txXfrm>
    </dsp:sp>
    <dsp:sp modelId="{36890E4A-3C3C-1E4B-82A4-9D1B277C965E}">
      <dsp:nvSpPr>
        <dsp:cNvPr id="0" name=""/>
        <dsp:cNvSpPr/>
      </dsp:nvSpPr>
      <dsp:spPr>
        <a:xfrm>
          <a:off x="0" y="217566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E9D4C-9AA9-FE45-BAFC-19EEF531C25C}">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a:t>Youth leadership</a:t>
          </a:r>
          <a:r>
            <a:rPr lang="en-US" sz="3900" kern="1200"/>
            <a:t> is part of the youth development process. It supports the young person in developing: </a:t>
          </a:r>
        </a:p>
      </dsp:txBody>
      <dsp:txXfrm>
        <a:off x="0" y="2175669"/>
        <a:ext cx="10515600" cy="21756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2B98C-9A38-2D4A-B434-509CB3BA422D}">
      <dsp:nvSpPr>
        <dsp:cNvPr id="0" name=""/>
        <dsp:cNvSpPr/>
      </dsp:nvSpPr>
      <dsp:spPr>
        <a:xfrm>
          <a:off x="0" y="18790"/>
          <a:ext cx="10515600" cy="21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8. E</a:t>
          </a:r>
          <a:r>
            <a:rPr lang="en-US" sz="3000" b="1" kern="1200"/>
            <a:t>nhance the financial base and operation</a:t>
          </a:r>
          <a:r>
            <a:rPr lang="en-US" sz="3000" kern="1200"/>
            <a:t> of the Church through capital projects initiatives that can lead to the empowerment of members, especially the youth. </a:t>
          </a:r>
        </a:p>
      </dsp:txBody>
      <dsp:txXfrm>
        <a:off x="103181" y="121971"/>
        <a:ext cx="10309238" cy="1907316"/>
      </dsp:txXfrm>
    </dsp:sp>
    <dsp:sp modelId="{7496CFFB-C9CF-BC44-A364-F857ACBA4261}">
      <dsp:nvSpPr>
        <dsp:cNvPr id="0" name=""/>
        <dsp:cNvSpPr/>
      </dsp:nvSpPr>
      <dsp:spPr>
        <a:xfrm>
          <a:off x="0" y="2218869"/>
          <a:ext cx="10515600" cy="21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9. Foster a positive impact on the development and growth of the </a:t>
          </a:r>
          <a:r>
            <a:rPr lang="en-US" sz="3000" b="1" kern="1200"/>
            <a:t>Church’s educational and health system delivery</a:t>
          </a:r>
          <a:r>
            <a:rPr lang="en-US" sz="3000" kern="1200"/>
            <a:t> to a globally recognized level. </a:t>
          </a:r>
          <a:r>
            <a:rPr lang="en-US" sz="3000" b="1" kern="1200"/>
            <a:t>Department: Education and Health Departments</a:t>
          </a:r>
          <a:r>
            <a:rPr lang="en-US" sz="3000" kern="1200"/>
            <a:t> </a:t>
          </a:r>
        </a:p>
      </dsp:txBody>
      <dsp:txXfrm>
        <a:off x="103181" y="2322050"/>
        <a:ext cx="10309238" cy="19073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32BF0-EC5A-258C-F4ED-15FC47F9E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64ED96-190F-B3D8-3D20-205BED731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5C591B-C147-A189-0DF8-9AB022FDC2F0}"/>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5" name="Footer Placeholder 4">
            <a:extLst>
              <a:ext uri="{FF2B5EF4-FFF2-40B4-BE49-F238E27FC236}">
                <a16:creationId xmlns:a16="http://schemas.microsoft.com/office/drawing/2014/main" id="{6E1E0EDC-7C08-1430-C603-FE1F74A3C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DE804A-0B0D-37DD-A987-4FC7E2163FE8}"/>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413904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F756D-9525-3707-AD01-3ECA04CDC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7AB361-47D2-CD89-CFBF-FB5BFE2FD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8DD4C-FCF9-0D9B-6849-A35E39423005}"/>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5" name="Footer Placeholder 4">
            <a:extLst>
              <a:ext uri="{FF2B5EF4-FFF2-40B4-BE49-F238E27FC236}">
                <a16:creationId xmlns:a16="http://schemas.microsoft.com/office/drawing/2014/main" id="{F3BF0022-C461-26DB-29B9-199B686DB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D2EF1-39A2-D567-AD15-E18C6CFDEA8A}"/>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3286126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B25B71-FBDA-4286-EBE1-B2F8D9E8C8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561541-D9F1-75DC-311B-A2CA93E00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F5363-362B-CF4E-97C6-0AB5B67F6EBF}"/>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5" name="Footer Placeholder 4">
            <a:extLst>
              <a:ext uri="{FF2B5EF4-FFF2-40B4-BE49-F238E27FC236}">
                <a16:creationId xmlns:a16="http://schemas.microsoft.com/office/drawing/2014/main" id="{40060E1C-7E26-8CC2-F1E5-CF4EA5A7E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7D19A0-C6C1-F231-FFD1-1F8F39B4A1BB}"/>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3814958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s-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AR"/>
          </a:p>
        </p:txBody>
      </p:sp>
      <p:sp>
        <p:nvSpPr>
          <p:cNvPr id="4" name="Date Placeholder 3">
            <a:extLst>
              <a:ext uri="{FF2B5EF4-FFF2-40B4-BE49-F238E27FC236}">
                <a16:creationId xmlns:a16="http://schemas.microsoft.com/office/drawing/2014/main" id="{AEAC94B0-8758-7889-13B6-5BB361A52608}"/>
              </a:ext>
            </a:extLst>
          </p:cNvPr>
          <p:cNvSpPr>
            <a:spLocks noGrp="1"/>
          </p:cNvSpPr>
          <p:nvPr>
            <p:ph type="dt" sz="half" idx="10"/>
          </p:nvPr>
        </p:nvSpPr>
        <p:spPr/>
        <p:txBody>
          <a:bodyPr/>
          <a:lstStyle>
            <a:lvl1pPr>
              <a:defRPr/>
            </a:lvl1pPr>
          </a:lstStyle>
          <a:p>
            <a:pPr>
              <a:defRPr/>
            </a:pPr>
            <a:fld id="{3C551109-EEFB-A242-A092-588F903EE24C}" type="datetimeFigureOut">
              <a:rPr lang="es-AR"/>
              <a:pPr>
                <a:defRPr/>
              </a:pPr>
              <a:t>30/10/22</a:t>
            </a:fld>
            <a:endParaRPr lang="es-AR"/>
          </a:p>
        </p:txBody>
      </p:sp>
      <p:sp>
        <p:nvSpPr>
          <p:cNvPr id="5" name="Footer Placeholder 4">
            <a:extLst>
              <a:ext uri="{FF2B5EF4-FFF2-40B4-BE49-F238E27FC236}">
                <a16:creationId xmlns:a16="http://schemas.microsoft.com/office/drawing/2014/main" id="{2D4AEB68-2AB4-47DC-107C-8367B04001AE}"/>
              </a:ext>
            </a:extLst>
          </p:cNvPr>
          <p:cNvSpPr>
            <a:spLocks noGrp="1"/>
          </p:cNvSpPr>
          <p:nvPr>
            <p:ph type="ftr" sz="quarter" idx="11"/>
          </p:nvPr>
        </p:nvSpPr>
        <p:spPr/>
        <p:txBody>
          <a:bodyPr/>
          <a:lstStyle>
            <a:lvl1pPr>
              <a:defRPr/>
            </a:lvl1pPr>
          </a:lstStyle>
          <a:p>
            <a:pPr>
              <a:defRPr/>
            </a:pPr>
            <a:endParaRPr lang="es-AR"/>
          </a:p>
        </p:txBody>
      </p:sp>
      <p:sp>
        <p:nvSpPr>
          <p:cNvPr id="6" name="Slide Number Placeholder 5">
            <a:extLst>
              <a:ext uri="{FF2B5EF4-FFF2-40B4-BE49-F238E27FC236}">
                <a16:creationId xmlns:a16="http://schemas.microsoft.com/office/drawing/2014/main" id="{61756F83-B63A-8AED-B25F-3433CD2D3615}"/>
              </a:ext>
            </a:extLst>
          </p:cNvPr>
          <p:cNvSpPr>
            <a:spLocks noGrp="1"/>
          </p:cNvSpPr>
          <p:nvPr>
            <p:ph type="sldNum" sz="quarter" idx="12"/>
          </p:nvPr>
        </p:nvSpPr>
        <p:spPr/>
        <p:txBody>
          <a:bodyPr/>
          <a:lstStyle>
            <a:lvl1pPr>
              <a:defRPr/>
            </a:lvl1pPr>
          </a:lstStyle>
          <a:p>
            <a:pPr>
              <a:defRPr/>
            </a:pPr>
            <a:fld id="{3A864D83-81E8-4F40-9C8C-FC783AA8B766}" type="slidenum">
              <a:rPr lang="es-AR" altLang="en-US"/>
              <a:pPr>
                <a:defRPr/>
              </a:pPr>
              <a:t>‹#›</a:t>
            </a:fld>
            <a:endParaRPr lang="es-AR" altLang="en-US"/>
          </a:p>
        </p:txBody>
      </p:sp>
    </p:spTree>
    <p:extLst>
      <p:ext uri="{BB962C8B-B14F-4D97-AF65-F5344CB8AC3E}">
        <p14:creationId xmlns:p14="http://schemas.microsoft.com/office/powerpoint/2010/main" val="208651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A3EE0ECB-2FA9-2E54-F8A7-2906D225A9F4}"/>
              </a:ext>
            </a:extLst>
          </p:cNvPr>
          <p:cNvSpPr>
            <a:spLocks noGrp="1"/>
          </p:cNvSpPr>
          <p:nvPr>
            <p:ph type="dt" sz="half" idx="10"/>
          </p:nvPr>
        </p:nvSpPr>
        <p:spPr/>
        <p:txBody>
          <a:bodyPr/>
          <a:lstStyle>
            <a:lvl1pPr>
              <a:defRPr/>
            </a:lvl1pPr>
          </a:lstStyle>
          <a:p>
            <a:pPr>
              <a:defRPr/>
            </a:pPr>
            <a:fld id="{C0B95667-BF4D-9B4B-87A9-7430240AC827}" type="datetimeFigureOut">
              <a:rPr lang="es-AR"/>
              <a:pPr>
                <a:defRPr/>
              </a:pPr>
              <a:t>30/10/22</a:t>
            </a:fld>
            <a:endParaRPr lang="es-AR"/>
          </a:p>
        </p:txBody>
      </p:sp>
      <p:sp>
        <p:nvSpPr>
          <p:cNvPr id="5" name="Footer Placeholder 4">
            <a:extLst>
              <a:ext uri="{FF2B5EF4-FFF2-40B4-BE49-F238E27FC236}">
                <a16:creationId xmlns:a16="http://schemas.microsoft.com/office/drawing/2014/main" id="{C6F57891-CD17-01D5-32CE-D9A649C203D5}"/>
              </a:ext>
            </a:extLst>
          </p:cNvPr>
          <p:cNvSpPr>
            <a:spLocks noGrp="1"/>
          </p:cNvSpPr>
          <p:nvPr>
            <p:ph type="ftr" sz="quarter" idx="11"/>
          </p:nvPr>
        </p:nvSpPr>
        <p:spPr/>
        <p:txBody>
          <a:bodyPr/>
          <a:lstStyle>
            <a:lvl1pPr>
              <a:defRPr/>
            </a:lvl1pPr>
          </a:lstStyle>
          <a:p>
            <a:pPr>
              <a:defRPr/>
            </a:pPr>
            <a:endParaRPr lang="es-AR"/>
          </a:p>
        </p:txBody>
      </p:sp>
      <p:sp>
        <p:nvSpPr>
          <p:cNvPr id="6" name="Slide Number Placeholder 5">
            <a:extLst>
              <a:ext uri="{FF2B5EF4-FFF2-40B4-BE49-F238E27FC236}">
                <a16:creationId xmlns:a16="http://schemas.microsoft.com/office/drawing/2014/main" id="{028A0DFF-AD28-9921-E8F1-FE9AB6C94002}"/>
              </a:ext>
            </a:extLst>
          </p:cNvPr>
          <p:cNvSpPr>
            <a:spLocks noGrp="1"/>
          </p:cNvSpPr>
          <p:nvPr>
            <p:ph type="sldNum" sz="quarter" idx="12"/>
          </p:nvPr>
        </p:nvSpPr>
        <p:spPr/>
        <p:txBody>
          <a:bodyPr/>
          <a:lstStyle>
            <a:lvl1pPr>
              <a:defRPr/>
            </a:lvl1pPr>
          </a:lstStyle>
          <a:p>
            <a:pPr>
              <a:defRPr/>
            </a:pPr>
            <a:fld id="{237DCA99-C35B-A840-80A8-A2A4A2A221C8}" type="slidenum">
              <a:rPr lang="es-AR" altLang="en-US"/>
              <a:pPr>
                <a:defRPr/>
              </a:pPr>
              <a:t>‹#›</a:t>
            </a:fld>
            <a:endParaRPr lang="es-AR" altLang="en-US"/>
          </a:p>
        </p:txBody>
      </p:sp>
    </p:spTree>
    <p:extLst>
      <p:ext uri="{BB962C8B-B14F-4D97-AF65-F5344CB8AC3E}">
        <p14:creationId xmlns:p14="http://schemas.microsoft.com/office/powerpoint/2010/main" val="263475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s-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A2200-195F-D1A4-716F-75084EA57BFD}"/>
              </a:ext>
            </a:extLst>
          </p:cNvPr>
          <p:cNvSpPr>
            <a:spLocks noGrp="1"/>
          </p:cNvSpPr>
          <p:nvPr>
            <p:ph type="dt" sz="half" idx="10"/>
          </p:nvPr>
        </p:nvSpPr>
        <p:spPr/>
        <p:txBody>
          <a:bodyPr/>
          <a:lstStyle>
            <a:lvl1pPr>
              <a:defRPr/>
            </a:lvl1pPr>
          </a:lstStyle>
          <a:p>
            <a:pPr>
              <a:defRPr/>
            </a:pPr>
            <a:fld id="{8E0128CF-6333-8844-B547-5B8AEA292354}" type="datetimeFigureOut">
              <a:rPr lang="es-AR"/>
              <a:pPr>
                <a:defRPr/>
              </a:pPr>
              <a:t>30/10/22</a:t>
            </a:fld>
            <a:endParaRPr lang="es-AR"/>
          </a:p>
        </p:txBody>
      </p:sp>
      <p:sp>
        <p:nvSpPr>
          <p:cNvPr id="5" name="Footer Placeholder 4">
            <a:extLst>
              <a:ext uri="{FF2B5EF4-FFF2-40B4-BE49-F238E27FC236}">
                <a16:creationId xmlns:a16="http://schemas.microsoft.com/office/drawing/2014/main" id="{89D60B88-04BB-21CC-3297-BD8E7BC5D524}"/>
              </a:ext>
            </a:extLst>
          </p:cNvPr>
          <p:cNvSpPr>
            <a:spLocks noGrp="1"/>
          </p:cNvSpPr>
          <p:nvPr>
            <p:ph type="ftr" sz="quarter" idx="11"/>
          </p:nvPr>
        </p:nvSpPr>
        <p:spPr/>
        <p:txBody>
          <a:bodyPr/>
          <a:lstStyle>
            <a:lvl1pPr>
              <a:defRPr/>
            </a:lvl1pPr>
          </a:lstStyle>
          <a:p>
            <a:pPr>
              <a:defRPr/>
            </a:pPr>
            <a:endParaRPr lang="es-AR"/>
          </a:p>
        </p:txBody>
      </p:sp>
      <p:sp>
        <p:nvSpPr>
          <p:cNvPr id="6" name="Slide Number Placeholder 5">
            <a:extLst>
              <a:ext uri="{FF2B5EF4-FFF2-40B4-BE49-F238E27FC236}">
                <a16:creationId xmlns:a16="http://schemas.microsoft.com/office/drawing/2014/main" id="{272CCA62-E8DB-9FED-2F30-8784E59A79EC}"/>
              </a:ext>
            </a:extLst>
          </p:cNvPr>
          <p:cNvSpPr>
            <a:spLocks noGrp="1"/>
          </p:cNvSpPr>
          <p:nvPr>
            <p:ph type="sldNum" sz="quarter" idx="12"/>
          </p:nvPr>
        </p:nvSpPr>
        <p:spPr/>
        <p:txBody>
          <a:bodyPr/>
          <a:lstStyle>
            <a:lvl1pPr>
              <a:defRPr/>
            </a:lvl1pPr>
          </a:lstStyle>
          <a:p>
            <a:pPr>
              <a:defRPr/>
            </a:pPr>
            <a:fld id="{202A4F3F-BB3F-714D-997E-B5A7A378163A}" type="slidenum">
              <a:rPr lang="es-AR" altLang="en-US"/>
              <a:pPr>
                <a:defRPr/>
              </a:pPr>
              <a:t>‹#›</a:t>
            </a:fld>
            <a:endParaRPr lang="es-AR" altLang="en-US"/>
          </a:p>
        </p:txBody>
      </p:sp>
    </p:spTree>
    <p:extLst>
      <p:ext uri="{BB962C8B-B14F-4D97-AF65-F5344CB8AC3E}">
        <p14:creationId xmlns:p14="http://schemas.microsoft.com/office/powerpoint/2010/main" val="2921398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Date Placeholder 3">
            <a:extLst>
              <a:ext uri="{FF2B5EF4-FFF2-40B4-BE49-F238E27FC236}">
                <a16:creationId xmlns:a16="http://schemas.microsoft.com/office/drawing/2014/main" id="{2BA5FA79-7F6E-C515-0D0E-3B632F82CCA5}"/>
              </a:ext>
            </a:extLst>
          </p:cNvPr>
          <p:cNvSpPr>
            <a:spLocks noGrp="1"/>
          </p:cNvSpPr>
          <p:nvPr>
            <p:ph type="dt" sz="half" idx="10"/>
          </p:nvPr>
        </p:nvSpPr>
        <p:spPr/>
        <p:txBody>
          <a:bodyPr/>
          <a:lstStyle>
            <a:lvl1pPr>
              <a:defRPr/>
            </a:lvl1pPr>
          </a:lstStyle>
          <a:p>
            <a:pPr>
              <a:defRPr/>
            </a:pPr>
            <a:fld id="{0EB28ED4-37BD-3E41-94D0-7CB6D1EC69A1}" type="datetimeFigureOut">
              <a:rPr lang="es-AR"/>
              <a:pPr>
                <a:defRPr/>
              </a:pPr>
              <a:t>30/10/22</a:t>
            </a:fld>
            <a:endParaRPr lang="es-AR"/>
          </a:p>
        </p:txBody>
      </p:sp>
      <p:sp>
        <p:nvSpPr>
          <p:cNvPr id="6" name="Footer Placeholder 4">
            <a:extLst>
              <a:ext uri="{FF2B5EF4-FFF2-40B4-BE49-F238E27FC236}">
                <a16:creationId xmlns:a16="http://schemas.microsoft.com/office/drawing/2014/main" id="{7801496D-4D60-FA62-D864-FDF4BFA64FDE}"/>
              </a:ext>
            </a:extLst>
          </p:cNvPr>
          <p:cNvSpPr>
            <a:spLocks noGrp="1"/>
          </p:cNvSpPr>
          <p:nvPr>
            <p:ph type="ftr" sz="quarter" idx="11"/>
          </p:nvPr>
        </p:nvSpPr>
        <p:spPr/>
        <p:txBody>
          <a:bodyPr/>
          <a:lstStyle>
            <a:lvl1pPr>
              <a:defRPr/>
            </a:lvl1pPr>
          </a:lstStyle>
          <a:p>
            <a:pPr>
              <a:defRPr/>
            </a:pPr>
            <a:endParaRPr lang="es-AR"/>
          </a:p>
        </p:txBody>
      </p:sp>
      <p:sp>
        <p:nvSpPr>
          <p:cNvPr id="7" name="Slide Number Placeholder 5">
            <a:extLst>
              <a:ext uri="{FF2B5EF4-FFF2-40B4-BE49-F238E27FC236}">
                <a16:creationId xmlns:a16="http://schemas.microsoft.com/office/drawing/2014/main" id="{354F239C-6AAB-9B61-15FF-1EA5B5060C85}"/>
              </a:ext>
            </a:extLst>
          </p:cNvPr>
          <p:cNvSpPr>
            <a:spLocks noGrp="1"/>
          </p:cNvSpPr>
          <p:nvPr>
            <p:ph type="sldNum" sz="quarter" idx="12"/>
          </p:nvPr>
        </p:nvSpPr>
        <p:spPr/>
        <p:txBody>
          <a:bodyPr/>
          <a:lstStyle>
            <a:lvl1pPr>
              <a:defRPr/>
            </a:lvl1pPr>
          </a:lstStyle>
          <a:p>
            <a:pPr>
              <a:defRPr/>
            </a:pPr>
            <a:fld id="{935FF969-3807-4D43-9B94-39B2283760A7}" type="slidenum">
              <a:rPr lang="es-AR" altLang="en-US"/>
              <a:pPr>
                <a:defRPr/>
              </a:pPr>
              <a:t>‹#›</a:t>
            </a:fld>
            <a:endParaRPr lang="es-AR" altLang="en-US"/>
          </a:p>
        </p:txBody>
      </p:sp>
    </p:spTree>
    <p:extLst>
      <p:ext uri="{BB962C8B-B14F-4D97-AF65-F5344CB8AC3E}">
        <p14:creationId xmlns:p14="http://schemas.microsoft.com/office/powerpoint/2010/main" val="365857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7" name="Date Placeholder 3">
            <a:extLst>
              <a:ext uri="{FF2B5EF4-FFF2-40B4-BE49-F238E27FC236}">
                <a16:creationId xmlns:a16="http://schemas.microsoft.com/office/drawing/2014/main" id="{3C59B420-DA6A-DDC8-1E4C-53EF12CCBA2B}"/>
              </a:ext>
            </a:extLst>
          </p:cNvPr>
          <p:cNvSpPr>
            <a:spLocks noGrp="1"/>
          </p:cNvSpPr>
          <p:nvPr>
            <p:ph type="dt" sz="half" idx="10"/>
          </p:nvPr>
        </p:nvSpPr>
        <p:spPr/>
        <p:txBody>
          <a:bodyPr/>
          <a:lstStyle>
            <a:lvl1pPr>
              <a:defRPr/>
            </a:lvl1pPr>
          </a:lstStyle>
          <a:p>
            <a:pPr>
              <a:defRPr/>
            </a:pPr>
            <a:fld id="{D7BDFF19-2601-8444-A456-2E041425F43B}" type="datetimeFigureOut">
              <a:rPr lang="es-AR"/>
              <a:pPr>
                <a:defRPr/>
              </a:pPr>
              <a:t>30/10/22</a:t>
            </a:fld>
            <a:endParaRPr lang="es-AR"/>
          </a:p>
        </p:txBody>
      </p:sp>
      <p:sp>
        <p:nvSpPr>
          <p:cNvPr id="8" name="Footer Placeholder 4">
            <a:extLst>
              <a:ext uri="{FF2B5EF4-FFF2-40B4-BE49-F238E27FC236}">
                <a16:creationId xmlns:a16="http://schemas.microsoft.com/office/drawing/2014/main" id="{FA911200-17B9-52AE-DFE3-B5884287711A}"/>
              </a:ext>
            </a:extLst>
          </p:cNvPr>
          <p:cNvSpPr>
            <a:spLocks noGrp="1"/>
          </p:cNvSpPr>
          <p:nvPr>
            <p:ph type="ftr" sz="quarter" idx="11"/>
          </p:nvPr>
        </p:nvSpPr>
        <p:spPr/>
        <p:txBody>
          <a:bodyPr/>
          <a:lstStyle>
            <a:lvl1pPr>
              <a:defRPr/>
            </a:lvl1pPr>
          </a:lstStyle>
          <a:p>
            <a:pPr>
              <a:defRPr/>
            </a:pPr>
            <a:endParaRPr lang="es-AR"/>
          </a:p>
        </p:txBody>
      </p:sp>
      <p:sp>
        <p:nvSpPr>
          <p:cNvPr id="9" name="Slide Number Placeholder 5">
            <a:extLst>
              <a:ext uri="{FF2B5EF4-FFF2-40B4-BE49-F238E27FC236}">
                <a16:creationId xmlns:a16="http://schemas.microsoft.com/office/drawing/2014/main" id="{7CE128DC-702C-1123-D787-2378D5DD0D5C}"/>
              </a:ext>
            </a:extLst>
          </p:cNvPr>
          <p:cNvSpPr>
            <a:spLocks noGrp="1"/>
          </p:cNvSpPr>
          <p:nvPr>
            <p:ph type="sldNum" sz="quarter" idx="12"/>
          </p:nvPr>
        </p:nvSpPr>
        <p:spPr/>
        <p:txBody>
          <a:bodyPr/>
          <a:lstStyle>
            <a:lvl1pPr>
              <a:defRPr/>
            </a:lvl1pPr>
          </a:lstStyle>
          <a:p>
            <a:pPr>
              <a:defRPr/>
            </a:pPr>
            <a:fld id="{9BC8B629-7C1A-3741-8522-8BE8D32A4B63}" type="slidenum">
              <a:rPr lang="es-AR" altLang="en-US"/>
              <a:pPr>
                <a:defRPr/>
              </a:pPr>
              <a:t>‹#›</a:t>
            </a:fld>
            <a:endParaRPr lang="es-AR" altLang="en-US"/>
          </a:p>
        </p:txBody>
      </p:sp>
    </p:spTree>
    <p:extLst>
      <p:ext uri="{BB962C8B-B14F-4D97-AF65-F5344CB8AC3E}">
        <p14:creationId xmlns:p14="http://schemas.microsoft.com/office/powerpoint/2010/main" val="52405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Date Placeholder 3">
            <a:extLst>
              <a:ext uri="{FF2B5EF4-FFF2-40B4-BE49-F238E27FC236}">
                <a16:creationId xmlns:a16="http://schemas.microsoft.com/office/drawing/2014/main" id="{1B8C899E-2CE0-857C-1977-894C84EDF82D}"/>
              </a:ext>
            </a:extLst>
          </p:cNvPr>
          <p:cNvSpPr>
            <a:spLocks noGrp="1"/>
          </p:cNvSpPr>
          <p:nvPr>
            <p:ph type="dt" sz="half" idx="10"/>
          </p:nvPr>
        </p:nvSpPr>
        <p:spPr/>
        <p:txBody>
          <a:bodyPr/>
          <a:lstStyle>
            <a:lvl1pPr>
              <a:defRPr/>
            </a:lvl1pPr>
          </a:lstStyle>
          <a:p>
            <a:pPr>
              <a:defRPr/>
            </a:pPr>
            <a:fld id="{4F6C2E7B-2599-E34C-8E16-E9CBBB270004}" type="datetimeFigureOut">
              <a:rPr lang="es-AR"/>
              <a:pPr>
                <a:defRPr/>
              </a:pPr>
              <a:t>30/10/22</a:t>
            </a:fld>
            <a:endParaRPr lang="es-AR"/>
          </a:p>
        </p:txBody>
      </p:sp>
      <p:sp>
        <p:nvSpPr>
          <p:cNvPr id="4" name="Footer Placeholder 4">
            <a:extLst>
              <a:ext uri="{FF2B5EF4-FFF2-40B4-BE49-F238E27FC236}">
                <a16:creationId xmlns:a16="http://schemas.microsoft.com/office/drawing/2014/main" id="{91CC3938-33DC-2563-3374-84C063C1508B}"/>
              </a:ext>
            </a:extLst>
          </p:cNvPr>
          <p:cNvSpPr>
            <a:spLocks noGrp="1"/>
          </p:cNvSpPr>
          <p:nvPr>
            <p:ph type="ftr" sz="quarter" idx="11"/>
          </p:nvPr>
        </p:nvSpPr>
        <p:spPr/>
        <p:txBody>
          <a:bodyPr/>
          <a:lstStyle>
            <a:lvl1pPr>
              <a:defRPr/>
            </a:lvl1pPr>
          </a:lstStyle>
          <a:p>
            <a:pPr>
              <a:defRPr/>
            </a:pPr>
            <a:endParaRPr lang="es-AR"/>
          </a:p>
        </p:txBody>
      </p:sp>
      <p:sp>
        <p:nvSpPr>
          <p:cNvPr id="5" name="Slide Number Placeholder 5">
            <a:extLst>
              <a:ext uri="{FF2B5EF4-FFF2-40B4-BE49-F238E27FC236}">
                <a16:creationId xmlns:a16="http://schemas.microsoft.com/office/drawing/2014/main" id="{128D0519-001C-6A07-99C6-0DBB5F003BC5}"/>
              </a:ext>
            </a:extLst>
          </p:cNvPr>
          <p:cNvSpPr>
            <a:spLocks noGrp="1"/>
          </p:cNvSpPr>
          <p:nvPr>
            <p:ph type="sldNum" sz="quarter" idx="12"/>
          </p:nvPr>
        </p:nvSpPr>
        <p:spPr/>
        <p:txBody>
          <a:bodyPr/>
          <a:lstStyle>
            <a:lvl1pPr>
              <a:defRPr/>
            </a:lvl1pPr>
          </a:lstStyle>
          <a:p>
            <a:pPr>
              <a:defRPr/>
            </a:pPr>
            <a:fld id="{7A8EF524-9283-8A40-AB1B-00DDDCE40DAA}" type="slidenum">
              <a:rPr lang="es-AR" altLang="en-US"/>
              <a:pPr>
                <a:defRPr/>
              </a:pPr>
              <a:t>‹#›</a:t>
            </a:fld>
            <a:endParaRPr lang="es-AR" altLang="en-US"/>
          </a:p>
        </p:txBody>
      </p:sp>
    </p:spTree>
    <p:extLst>
      <p:ext uri="{BB962C8B-B14F-4D97-AF65-F5344CB8AC3E}">
        <p14:creationId xmlns:p14="http://schemas.microsoft.com/office/powerpoint/2010/main" val="176797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FD289F-E18F-F8BF-908F-4E2F256CEB44}"/>
              </a:ext>
            </a:extLst>
          </p:cNvPr>
          <p:cNvSpPr>
            <a:spLocks noGrp="1"/>
          </p:cNvSpPr>
          <p:nvPr>
            <p:ph type="dt" sz="half" idx="10"/>
          </p:nvPr>
        </p:nvSpPr>
        <p:spPr/>
        <p:txBody>
          <a:bodyPr/>
          <a:lstStyle>
            <a:lvl1pPr>
              <a:defRPr/>
            </a:lvl1pPr>
          </a:lstStyle>
          <a:p>
            <a:pPr>
              <a:defRPr/>
            </a:pPr>
            <a:fld id="{30615F9A-44D5-3B41-8501-1682A807B805}" type="datetimeFigureOut">
              <a:rPr lang="es-AR"/>
              <a:pPr>
                <a:defRPr/>
              </a:pPr>
              <a:t>30/10/22</a:t>
            </a:fld>
            <a:endParaRPr lang="es-AR"/>
          </a:p>
        </p:txBody>
      </p:sp>
      <p:sp>
        <p:nvSpPr>
          <p:cNvPr id="3" name="Footer Placeholder 4">
            <a:extLst>
              <a:ext uri="{FF2B5EF4-FFF2-40B4-BE49-F238E27FC236}">
                <a16:creationId xmlns:a16="http://schemas.microsoft.com/office/drawing/2014/main" id="{78CE6110-9D1A-081F-A25C-47EE629C1169}"/>
              </a:ext>
            </a:extLst>
          </p:cNvPr>
          <p:cNvSpPr>
            <a:spLocks noGrp="1"/>
          </p:cNvSpPr>
          <p:nvPr>
            <p:ph type="ftr" sz="quarter" idx="11"/>
          </p:nvPr>
        </p:nvSpPr>
        <p:spPr/>
        <p:txBody>
          <a:bodyPr/>
          <a:lstStyle>
            <a:lvl1pPr>
              <a:defRPr/>
            </a:lvl1pPr>
          </a:lstStyle>
          <a:p>
            <a:pPr>
              <a:defRPr/>
            </a:pPr>
            <a:endParaRPr lang="es-AR"/>
          </a:p>
        </p:txBody>
      </p:sp>
      <p:sp>
        <p:nvSpPr>
          <p:cNvPr id="4" name="Slide Number Placeholder 5">
            <a:extLst>
              <a:ext uri="{FF2B5EF4-FFF2-40B4-BE49-F238E27FC236}">
                <a16:creationId xmlns:a16="http://schemas.microsoft.com/office/drawing/2014/main" id="{2ECA5232-3EF3-0A3F-AC13-B61BEDADA013}"/>
              </a:ext>
            </a:extLst>
          </p:cNvPr>
          <p:cNvSpPr>
            <a:spLocks noGrp="1"/>
          </p:cNvSpPr>
          <p:nvPr>
            <p:ph type="sldNum" sz="quarter" idx="12"/>
          </p:nvPr>
        </p:nvSpPr>
        <p:spPr/>
        <p:txBody>
          <a:bodyPr/>
          <a:lstStyle>
            <a:lvl1pPr>
              <a:defRPr/>
            </a:lvl1pPr>
          </a:lstStyle>
          <a:p>
            <a:pPr>
              <a:defRPr/>
            </a:pPr>
            <a:fld id="{0E88EDA5-3614-384E-8E60-68AE2A3991C6}" type="slidenum">
              <a:rPr lang="es-AR" altLang="en-US"/>
              <a:pPr>
                <a:defRPr/>
              </a:pPr>
              <a:t>‹#›</a:t>
            </a:fld>
            <a:endParaRPr lang="es-AR" altLang="en-US"/>
          </a:p>
        </p:txBody>
      </p:sp>
    </p:spTree>
    <p:extLst>
      <p:ext uri="{BB962C8B-B14F-4D97-AF65-F5344CB8AC3E}">
        <p14:creationId xmlns:p14="http://schemas.microsoft.com/office/powerpoint/2010/main" val="1161194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s-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B9AA16B-34A1-F739-2E3A-7A0A3F3E52DB}"/>
              </a:ext>
            </a:extLst>
          </p:cNvPr>
          <p:cNvSpPr>
            <a:spLocks noGrp="1"/>
          </p:cNvSpPr>
          <p:nvPr>
            <p:ph type="dt" sz="half" idx="10"/>
          </p:nvPr>
        </p:nvSpPr>
        <p:spPr/>
        <p:txBody>
          <a:bodyPr/>
          <a:lstStyle>
            <a:lvl1pPr>
              <a:defRPr/>
            </a:lvl1pPr>
          </a:lstStyle>
          <a:p>
            <a:pPr>
              <a:defRPr/>
            </a:pPr>
            <a:fld id="{7B0B61BD-E2EF-6C4F-816A-410AB38EE505}" type="datetimeFigureOut">
              <a:rPr lang="es-AR"/>
              <a:pPr>
                <a:defRPr/>
              </a:pPr>
              <a:t>30/10/22</a:t>
            </a:fld>
            <a:endParaRPr lang="es-AR"/>
          </a:p>
        </p:txBody>
      </p:sp>
      <p:sp>
        <p:nvSpPr>
          <p:cNvPr id="6" name="Footer Placeholder 4">
            <a:extLst>
              <a:ext uri="{FF2B5EF4-FFF2-40B4-BE49-F238E27FC236}">
                <a16:creationId xmlns:a16="http://schemas.microsoft.com/office/drawing/2014/main" id="{7D6E3A87-37ED-EEC1-71BE-8A4674713F27}"/>
              </a:ext>
            </a:extLst>
          </p:cNvPr>
          <p:cNvSpPr>
            <a:spLocks noGrp="1"/>
          </p:cNvSpPr>
          <p:nvPr>
            <p:ph type="ftr" sz="quarter" idx="11"/>
          </p:nvPr>
        </p:nvSpPr>
        <p:spPr/>
        <p:txBody>
          <a:bodyPr/>
          <a:lstStyle>
            <a:lvl1pPr>
              <a:defRPr/>
            </a:lvl1pPr>
          </a:lstStyle>
          <a:p>
            <a:pPr>
              <a:defRPr/>
            </a:pPr>
            <a:endParaRPr lang="es-AR"/>
          </a:p>
        </p:txBody>
      </p:sp>
      <p:sp>
        <p:nvSpPr>
          <p:cNvPr id="7" name="Slide Number Placeholder 5">
            <a:extLst>
              <a:ext uri="{FF2B5EF4-FFF2-40B4-BE49-F238E27FC236}">
                <a16:creationId xmlns:a16="http://schemas.microsoft.com/office/drawing/2014/main" id="{7BBF097E-F359-8027-8014-B0EB18AF4BBD}"/>
              </a:ext>
            </a:extLst>
          </p:cNvPr>
          <p:cNvSpPr>
            <a:spLocks noGrp="1"/>
          </p:cNvSpPr>
          <p:nvPr>
            <p:ph type="sldNum" sz="quarter" idx="12"/>
          </p:nvPr>
        </p:nvSpPr>
        <p:spPr/>
        <p:txBody>
          <a:bodyPr/>
          <a:lstStyle>
            <a:lvl1pPr>
              <a:defRPr/>
            </a:lvl1pPr>
          </a:lstStyle>
          <a:p>
            <a:pPr>
              <a:defRPr/>
            </a:pPr>
            <a:fld id="{C1E69D9C-2AF4-344D-8F55-356D97DD6AD2}" type="slidenum">
              <a:rPr lang="es-AR" altLang="en-US"/>
              <a:pPr>
                <a:defRPr/>
              </a:pPr>
              <a:t>‹#›</a:t>
            </a:fld>
            <a:endParaRPr lang="es-AR" altLang="en-US"/>
          </a:p>
        </p:txBody>
      </p:sp>
    </p:spTree>
    <p:extLst>
      <p:ext uri="{BB962C8B-B14F-4D97-AF65-F5344CB8AC3E}">
        <p14:creationId xmlns:p14="http://schemas.microsoft.com/office/powerpoint/2010/main" val="13410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150E6-C227-7A5E-97DF-F4A7912BED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1F937-1DF0-C3C1-1C8F-D6433BE24E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7FD2A-A33E-4F0F-E3F3-BA4B8864E282}"/>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5" name="Footer Placeholder 4">
            <a:extLst>
              <a:ext uri="{FF2B5EF4-FFF2-40B4-BE49-F238E27FC236}">
                <a16:creationId xmlns:a16="http://schemas.microsoft.com/office/drawing/2014/main" id="{7DB46FBA-0C32-F242-CF80-C3E7CEDFA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2CAC8-67FC-3DCA-3DC6-27D4773879B9}"/>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1688754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s-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308A9BF-460F-0C26-B9FB-FBA9F7510E50}"/>
              </a:ext>
            </a:extLst>
          </p:cNvPr>
          <p:cNvSpPr>
            <a:spLocks noGrp="1"/>
          </p:cNvSpPr>
          <p:nvPr>
            <p:ph type="dt" sz="half" idx="10"/>
          </p:nvPr>
        </p:nvSpPr>
        <p:spPr/>
        <p:txBody>
          <a:bodyPr/>
          <a:lstStyle>
            <a:lvl1pPr>
              <a:defRPr/>
            </a:lvl1pPr>
          </a:lstStyle>
          <a:p>
            <a:pPr>
              <a:defRPr/>
            </a:pPr>
            <a:fld id="{A32103D6-0077-F94D-974D-048208FEEE04}" type="datetimeFigureOut">
              <a:rPr lang="es-AR"/>
              <a:pPr>
                <a:defRPr/>
              </a:pPr>
              <a:t>30/10/22</a:t>
            </a:fld>
            <a:endParaRPr lang="es-AR"/>
          </a:p>
        </p:txBody>
      </p:sp>
      <p:sp>
        <p:nvSpPr>
          <p:cNvPr id="6" name="Footer Placeholder 4">
            <a:extLst>
              <a:ext uri="{FF2B5EF4-FFF2-40B4-BE49-F238E27FC236}">
                <a16:creationId xmlns:a16="http://schemas.microsoft.com/office/drawing/2014/main" id="{E8E9DFCD-F5EC-80C5-3DBB-607694EB44B5}"/>
              </a:ext>
            </a:extLst>
          </p:cNvPr>
          <p:cNvSpPr>
            <a:spLocks noGrp="1"/>
          </p:cNvSpPr>
          <p:nvPr>
            <p:ph type="ftr" sz="quarter" idx="11"/>
          </p:nvPr>
        </p:nvSpPr>
        <p:spPr/>
        <p:txBody>
          <a:bodyPr/>
          <a:lstStyle>
            <a:lvl1pPr>
              <a:defRPr/>
            </a:lvl1pPr>
          </a:lstStyle>
          <a:p>
            <a:pPr>
              <a:defRPr/>
            </a:pPr>
            <a:endParaRPr lang="es-AR"/>
          </a:p>
        </p:txBody>
      </p:sp>
      <p:sp>
        <p:nvSpPr>
          <p:cNvPr id="7" name="Slide Number Placeholder 5">
            <a:extLst>
              <a:ext uri="{FF2B5EF4-FFF2-40B4-BE49-F238E27FC236}">
                <a16:creationId xmlns:a16="http://schemas.microsoft.com/office/drawing/2014/main" id="{B353F210-CA77-26E9-2994-17BB4FBEA8EA}"/>
              </a:ext>
            </a:extLst>
          </p:cNvPr>
          <p:cNvSpPr>
            <a:spLocks noGrp="1"/>
          </p:cNvSpPr>
          <p:nvPr>
            <p:ph type="sldNum" sz="quarter" idx="12"/>
          </p:nvPr>
        </p:nvSpPr>
        <p:spPr/>
        <p:txBody>
          <a:bodyPr/>
          <a:lstStyle>
            <a:lvl1pPr>
              <a:defRPr/>
            </a:lvl1pPr>
          </a:lstStyle>
          <a:p>
            <a:pPr>
              <a:defRPr/>
            </a:pPr>
            <a:fld id="{1A6745E3-8E10-404D-9085-A08A7A0ADFD5}" type="slidenum">
              <a:rPr lang="es-AR" altLang="en-US"/>
              <a:pPr>
                <a:defRPr/>
              </a:pPr>
              <a:t>‹#›</a:t>
            </a:fld>
            <a:endParaRPr lang="es-AR" altLang="en-US"/>
          </a:p>
        </p:txBody>
      </p:sp>
    </p:spTree>
    <p:extLst>
      <p:ext uri="{BB962C8B-B14F-4D97-AF65-F5344CB8AC3E}">
        <p14:creationId xmlns:p14="http://schemas.microsoft.com/office/powerpoint/2010/main" val="173411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8B407120-275F-50AC-0DEC-67BC6625035A}"/>
              </a:ext>
            </a:extLst>
          </p:cNvPr>
          <p:cNvSpPr>
            <a:spLocks noGrp="1"/>
          </p:cNvSpPr>
          <p:nvPr>
            <p:ph type="dt" sz="half" idx="10"/>
          </p:nvPr>
        </p:nvSpPr>
        <p:spPr/>
        <p:txBody>
          <a:bodyPr/>
          <a:lstStyle>
            <a:lvl1pPr>
              <a:defRPr/>
            </a:lvl1pPr>
          </a:lstStyle>
          <a:p>
            <a:pPr>
              <a:defRPr/>
            </a:pPr>
            <a:fld id="{F533A5D2-C43C-A247-8625-B9FA29EEDB34}" type="datetimeFigureOut">
              <a:rPr lang="es-AR"/>
              <a:pPr>
                <a:defRPr/>
              </a:pPr>
              <a:t>30/10/22</a:t>
            </a:fld>
            <a:endParaRPr lang="es-AR"/>
          </a:p>
        </p:txBody>
      </p:sp>
      <p:sp>
        <p:nvSpPr>
          <p:cNvPr id="5" name="Footer Placeholder 4">
            <a:extLst>
              <a:ext uri="{FF2B5EF4-FFF2-40B4-BE49-F238E27FC236}">
                <a16:creationId xmlns:a16="http://schemas.microsoft.com/office/drawing/2014/main" id="{589DE65F-875D-AF2F-9453-52280E18585B}"/>
              </a:ext>
            </a:extLst>
          </p:cNvPr>
          <p:cNvSpPr>
            <a:spLocks noGrp="1"/>
          </p:cNvSpPr>
          <p:nvPr>
            <p:ph type="ftr" sz="quarter" idx="11"/>
          </p:nvPr>
        </p:nvSpPr>
        <p:spPr/>
        <p:txBody>
          <a:bodyPr/>
          <a:lstStyle>
            <a:lvl1pPr>
              <a:defRPr/>
            </a:lvl1pPr>
          </a:lstStyle>
          <a:p>
            <a:pPr>
              <a:defRPr/>
            </a:pPr>
            <a:endParaRPr lang="es-AR"/>
          </a:p>
        </p:txBody>
      </p:sp>
      <p:sp>
        <p:nvSpPr>
          <p:cNvPr id="6" name="Slide Number Placeholder 5">
            <a:extLst>
              <a:ext uri="{FF2B5EF4-FFF2-40B4-BE49-F238E27FC236}">
                <a16:creationId xmlns:a16="http://schemas.microsoft.com/office/drawing/2014/main" id="{D35DAFA7-15C9-5F5A-C81A-F8805489F2AC}"/>
              </a:ext>
            </a:extLst>
          </p:cNvPr>
          <p:cNvSpPr>
            <a:spLocks noGrp="1"/>
          </p:cNvSpPr>
          <p:nvPr>
            <p:ph type="sldNum" sz="quarter" idx="12"/>
          </p:nvPr>
        </p:nvSpPr>
        <p:spPr/>
        <p:txBody>
          <a:bodyPr/>
          <a:lstStyle>
            <a:lvl1pPr>
              <a:defRPr/>
            </a:lvl1pPr>
          </a:lstStyle>
          <a:p>
            <a:pPr>
              <a:defRPr/>
            </a:pPr>
            <a:fld id="{89B0FFF5-17FA-AF49-98D9-03A788E82E64}" type="slidenum">
              <a:rPr lang="es-AR" altLang="en-US"/>
              <a:pPr>
                <a:defRPr/>
              </a:pPr>
              <a:t>‹#›</a:t>
            </a:fld>
            <a:endParaRPr lang="es-AR" altLang="en-US"/>
          </a:p>
        </p:txBody>
      </p:sp>
    </p:spTree>
    <p:extLst>
      <p:ext uri="{BB962C8B-B14F-4D97-AF65-F5344CB8AC3E}">
        <p14:creationId xmlns:p14="http://schemas.microsoft.com/office/powerpoint/2010/main" val="2227180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s-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4" name="Date Placeholder 3">
            <a:extLst>
              <a:ext uri="{FF2B5EF4-FFF2-40B4-BE49-F238E27FC236}">
                <a16:creationId xmlns:a16="http://schemas.microsoft.com/office/drawing/2014/main" id="{2092E9B7-F850-5B56-828E-E7599E14603A}"/>
              </a:ext>
            </a:extLst>
          </p:cNvPr>
          <p:cNvSpPr>
            <a:spLocks noGrp="1"/>
          </p:cNvSpPr>
          <p:nvPr>
            <p:ph type="dt" sz="half" idx="10"/>
          </p:nvPr>
        </p:nvSpPr>
        <p:spPr/>
        <p:txBody>
          <a:bodyPr/>
          <a:lstStyle>
            <a:lvl1pPr>
              <a:defRPr/>
            </a:lvl1pPr>
          </a:lstStyle>
          <a:p>
            <a:pPr>
              <a:defRPr/>
            </a:pPr>
            <a:fld id="{499048BD-49AF-5843-B316-B4968A91008C}" type="datetimeFigureOut">
              <a:rPr lang="es-AR"/>
              <a:pPr>
                <a:defRPr/>
              </a:pPr>
              <a:t>30/10/22</a:t>
            </a:fld>
            <a:endParaRPr lang="es-AR"/>
          </a:p>
        </p:txBody>
      </p:sp>
      <p:sp>
        <p:nvSpPr>
          <p:cNvPr id="5" name="Footer Placeholder 4">
            <a:extLst>
              <a:ext uri="{FF2B5EF4-FFF2-40B4-BE49-F238E27FC236}">
                <a16:creationId xmlns:a16="http://schemas.microsoft.com/office/drawing/2014/main" id="{E937E817-8341-3112-68FB-8A4B2DF3CB28}"/>
              </a:ext>
            </a:extLst>
          </p:cNvPr>
          <p:cNvSpPr>
            <a:spLocks noGrp="1"/>
          </p:cNvSpPr>
          <p:nvPr>
            <p:ph type="ftr" sz="quarter" idx="11"/>
          </p:nvPr>
        </p:nvSpPr>
        <p:spPr/>
        <p:txBody>
          <a:bodyPr/>
          <a:lstStyle>
            <a:lvl1pPr>
              <a:defRPr/>
            </a:lvl1pPr>
          </a:lstStyle>
          <a:p>
            <a:pPr>
              <a:defRPr/>
            </a:pPr>
            <a:endParaRPr lang="es-AR"/>
          </a:p>
        </p:txBody>
      </p:sp>
      <p:sp>
        <p:nvSpPr>
          <p:cNvPr id="6" name="Slide Number Placeholder 5">
            <a:extLst>
              <a:ext uri="{FF2B5EF4-FFF2-40B4-BE49-F238E27FC236}">
                <a16:creationId xmlns:a16="http://schemas.microsoft.com/office/drawing/2014/main" id="{DB228A8E-1F3F-1EF9-4565-2B4ECAAA3E9A}"/>
              </a:ext>
            </a:extLst>
          </p:cNvPr>
          <p:cNvSpPr>
            <a:spLocks noGrp="1"/>
          </p:cNvSpPr>
          <p:nvPr>
            <p:ph type="sldNum" sz="quarter" idx="12"/>
          </p:nvPr>
        </p:nvSpPr>
        <p:spPr/>
        <p:txBody>
          <a:bodyPr/>
          <a:lstStyle>
            <a:lvl1pPr>
              <a:defRPr/>
            </a:lvl1pPr>
          </a:lstStyle>
          <a:p>
            <a:pPr>
              <a:defRPr/>
            </a:pPr>
            <a:fld id="{9F7FFA6C-9277-494D-ACC5-53337BD1DFB6}" type="slidenum">
              <a:rPr lang="es-AR" altLang="en-US"/>
              <a:pPr>
                <a:defRPr/>
              </a:pPr>
              <a:t>‹#›</a:t>
            </a:fld>
            <a:endParaRPr lang="es-AR" altLang="en-US"/>
          </a:p>
        </p:txBody>
      </p:sp>
    </p:spTree>
    <p:extLst>
      <p:ext uri="{BB962C8B-B14F-4D97-AF65-F5344CB8AC3E}">
        <p14:creationId xmlns:p14="http://schemas.microsoft.com/office/powerpoint/2010/main" val="207302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5861-003F-6D17-E145-EBA387CE45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AB51CA-0F25-1C05-7E2C-D1412845B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DE47C5-9103-ACFF-6D1A-0365E6720D57}"/>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5" name="Footer Placeholder 4">
            <a:extLst>
              <a:ext uri="{FF2B5EF4-FFF2-40B4-BE49-F238E27FC236}">
                <a16:creationId xmlns:a16="http://schemas.microsoft.com/office/drawing/2014/main" id="{DE674862-AF71-D6FA-D7D4-FD9143D09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A04DC-57D7-4C52-25BD-AAAE08C5552C}"/>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68750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7D8A-A80E-F424-46BA-7639B5992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F3E43-B5AE-84BA-EC58-6A755512C5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ADDBF-7765-8064-DF46-DA82DC792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C9811-3A00-947F-DC2F-8ABB21FC5560}"/>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6" name="Footer Placeholder 5">
            <a:extLst>
              <a:ext uri="{FF2B5EF4-FFF2-40B4-BE49-F238E27FC236}">
                <a16:creationId xmlns:a16="http://schemas.microsoft.com/office/drawing/2014/main" id="{D3683422-68C8-9730-6278-0E1E433DBC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B993B-E6EE-14A4-EE2F-ECEFD9933A2F}"/>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203962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7A73-D7BD-6292-669B-530C520EC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4ADEAA-E446-AF76-A7A4-AF697A8B3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5BB137-342D-A74D-4E89-AE0BDB022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EB240-64CA-DA8F-4E4C-1D1250D20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C0920-41C2-D409-8ED8-A8D6289836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0BBCF0-9BE2-CA57-6B26-6A5240DE2E34}"/>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8" name="Footer Placeholder 7">
            <a:extLst>
              <a:ext uri="{FF2B5EF4-FFF2-40B4-BE49-F238E27FC236}">
                <a16:creationId xmlns:a16="http://schemas.microsoft.com/office/drawing/2014/main" id="{E32A3511-0DB4-0AAE-74CC-AF1423A52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3F43AF-1706-E8BE-B50B-70059644A400}"/>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64774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6902-6696-4090-696A-F6A0B98020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CD798-8801-3217-A434-AA38971FB057}"/>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4" name="Footer Placeholder 3">
            <a:extLst>
              <a:ext uri="{FF2B5EF4-FFF2-40B4-BE49-F238E27FC236}">
                <a16:creationId xmlns:a16="http://schemas.microsoft.com/office/drawing/2014/main" id="{76F48968-8BCA-84AE-5334-36D5E224B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C6823-9ABC-3DAD-A277-7F7E1CAA87E2}"/>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172339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F0686A-8E56-B6F4-8BEC-B9E83CA77665}"/>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3" name="Footer Placeholder 2">
            <a:extLst>
              <a:ext uri="{FF2B5EF4-FFF2-40B4-BE49-F238E27FC236}">
                <a16:creationId xmlns:a16="http://schemas.microsoft.com/office/drawing/2014/main" id="{02344774-594F-BB80-7AB6-E709D031A2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4D94CD-9831-23AF-EBEB-F852C887A270}"/>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2983044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FF8B-5483-3DAC-D7F2-A1B628D7CC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9B2959-2FE1-F4AC-0AFF-36D942B24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4E54E-911E-C9CB-DD60-EA2F6798C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00B9E-5C00-1F9A-58D7-F1E3FD8605A0}"/>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6" name="Footer Placeholder 5">
            <a:extLst>
              <a:ext uri="{FF2B5EF4-FFF2-40B4-BE49-F238E27FC236}">
                <a16:creationId xmlns:a16="http://schemas.microsoft.com/office/drawing/2014/main" id="{F4A0EA15-5631-694D-53A5-F7E96DB055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2D5EBB-AB0A-7FAC-88A6-C8CDA57ED5D0}"/>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390199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3F57-F2D2-3F7A-07A0-9D8153969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06D4E-DDAB-E051-68F0-AB7840E62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61CD53-7C46-7C7F-0BCC-B0C145535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F1EE8-3AE4-FCC7-B0B9-683ED662EFB4}"/>
              </a:ext>
            </a:extLst>
          </p:cNvPr>
          <p:cNvSpPr>
            <a:spLocks noGrp="1"/>
          </p:cNvSpPr>
          <p:nvPr>
            <p:ph type="dt" sz="half" idx="10"/>
          </p:nvPr>
        </p:nvSpPr>
        <p:spPr/>
        <p:txBody>
          <a:bodyPr/>
          <a:lstStyle/>
          <a:p>
            <a:fld id="{A68472E6-8405-7144-84E2-5DB5911EDB67}" type="datetimeFigureOut">
              <a:rPr lang="en-US" smtClean="0"/>
              <a:t>10/30/22</a:t>
            </a:fld>
            <a:endParaRPr lang="en-US"/>
          </a:p>
        </p:txBody>
      </p:sp>
      <p:sp>
        <p:nvSpPr>
          <p:cNvPr id="6" name="Footer Placeholder 5">
            <a:extLst>
              <a:ext uri="{FF2B5EF4-FFF2-40B4-BE49-F238E27FC236}">
                <a16:creationId xmlns:a16="http://schemas.microsoft.com/office/drawing/2014/main" id="{92B33D94-1D06-2E17-5230-B6E06E90C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CF049-1993-E35E-BD40-A826F3FB4B93}"/>
              </a:ext>
            </a:extLst>
          </p:cNvPr>
          <p:cNvSpPr>
            <a:spLocks noGrp="1"/>
          </p:cNvSpPr>
          <p:nvPr>
            <p:ph type="sldNum" sz="quarter" idx="12"/>
          </p:nvPr>
        </p:nvSpPr>
        <p:spPr/>
        <p:txBody>
          <a:bodyPr/>
          <a:lstStyle/>
          <a:p>
            <a:fld id="{A6E5F6AF-33F5-3C40-830E-37F69B644EDE}" type="slidenum">
              <a:rPr lang="en-US" smtClean="0"/>
              <a:t>‹#›</a:t>
            </a:fld>
            <a:endParaRPr lang="en-US"/>
          </a:p>
        </p:txBody>
      </p:sp>
    </p:spTree>
    <p:extLst>
      <p:ext uri="{BB962C8B-B14F-4D97-AF65-F5344CB8AC3E}">
        <p14:creationId xmlns:p14="http://schemas.microsoft.com/office/powerpoint/2010/main" val="115936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34CA3-77DB-479C-E38F-12711F52A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D054F1-EAA6-F212-4944-66436BA84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7E653-69B4-2D44-4818-F2023A6DA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472E6-8405-7144-84E2-5DB5911EDB67}" type="datetimeFigureOut">
              <a:rPr lang="en-US" smtClean="0"/>
              <a:t>10/30/22</a:t>
            </a:fld>
            <a:endParaRPr lang="en-US"/>
          </a:p>
        </p:txBody>
      </p:sp>
      <p:sp>
        <p:nvSpPr>
          <p:cNvPr id="5" name="Footer Placeholder 4">
            <a:extLst>
              <a:ext uri="{FF2B5EF4-FFF2-40B4-BE49-F238E27FC236}">
                <a16:creationId xmlns:a16="http://schemas.microsoft.com/office/drawing/2014/main" id="{4286256A-9CED-C082-BF98-9AFD74DC2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555E3-645A-67B3-1492-2D80007C76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5F6AF-33F5-3C40-830E-37F69B644EDE}" type="slidenum">
              <a:rPr lang="en-US" smtClean="0"/>
              <a:t>‹#›</a:t>
            </a:fld>
            <a:endParaRPr lang="en-US"/>
          </a:p>
        </p:txBody>
      </p:sp>
    </p:spTree>
    <p:extLst>
      <p:ext uri="{BB962C8B-B14F-4D97-AF65-F5344CB8AC3E}">
        <p14:creationId xmlns:p14="http://schemas.microsoft.com/office/powerpoint/2010/main" val="89752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498D01-9427-EE1C-83D2-1BFABC49508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s-AR" altLang="en-US"/>
          </a:p>
        </p:txBody>
      </p:sp>
      <p:sp>
        <p:nvSpPr>
          <p:cNvPr id="1027" name="Text Placeholder 2">
            <a:extLst>
              <a:ext uri="{FF2B5EF4-FFF2-40B4-BE49-F238E27FC236}">
                <a16:creationId xmlns:a16="http://schemas.microsoft.com/office/drawing/2014/main" id="{20C84204-8B05-AC8F-C6B6-37E7D13F9AF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s-AR" altLang="en-US"/>
          </a:p>
        </p:txBody>
      </p:sp>
      <p:sp>
        <p:nvSpPr>
          <p:cNvPr id="4" name="Date Placeholder 3">
            <a:extLst>
              <a:ext uri="{FF2B5EF4-FFF2-40B4-BE49-F238E27FC236}">
                <a16:creationId xmlns:a16="http://schemas.microsoft.com/office/drawing/2014/main" id="{44A7545E-B2E8-8DE9-04FC-055E74B5673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1BB9430-8C48-1F4C-B687-7A747A2BD1B4}" type="datetimeFigureOut">
              <a:rPr lang="es-AR"/>
              <a:pPr>
                <a:defRPr/>
              </a:pPr>
              <a:t>30/10/22</a:t>
            </a:fld>
            <a:endParaRPr lang="es-AR"/>
          </a:p>
        </p:txBody>
      </p:sp>
      <p:sp>
        <p:nvSpPr>
          <p:cNvPr id="5" name="Footer Placeholder 4">
            <a:extLst>
              <a:ext uri="{FF2B5EF4-FFF2-40B4-BE49-F238E27FC236}">
                <a16:creationId xmlns:a16="http://schemas.microsoft.com/office/drawing/2014/main" id="{5E63CEB2-292E-9A42-FC6C-0D17332E072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Slide Number Placeholder 5">
            <a:extLst>
              <a:ext uri="{FF2B5EF4-FFF2-40B4-BE49-F238E27FC236}">
                <a16:creationId xmlns:a16="http://schemas.microsoft.com/office/drawing/2014/main" id="{4827DC62-E231-5E03-70FF-9483C0A6BC2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7FF930E-854D-C440-9B54-921071DE0B34}" type="slidenum">
              <a:rPr lang="es-AR" altLang="en-US"/>
              <a:pPr>
                <a:defRPr/>
              </a:pPr>
              <a:t>‹#›</a:t>
            </a:fld>
            <a:endParaRPr lang="es-AR" altLang="en-US"/>
          </a:p>
        </p:txBody>
      </p:sp>
    </p:spTree>
    <p:extLst>
      <p:ext uri="{BB962C8B-B14F-4D97-AF65-F5344CB8AC3E}">
        <p14:creationId xmlns:p14="http://schemas.microsoft.com/office/powerpoint/2010/main" val="301707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source=images&amp;cd=&amp;cad=rja&amp;docid=cinKwd3MFUNxZM&amp;tbnid=BPiUpXNSeRWbGM:&amp;ved=0CAgQjRwwAA&amp;url=http://itkan2.blogspot.com/&amp;ei=keOzUfbVIYKU0QGioIHgCg&amp;psig=AFQjCNHCvP73U1veOTy-49qXEVnHF5oSKA&amp;ust=1370830097586201"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2.bp.blogspot.com/_hKPbvbwYcqE/SDDoUUYqv5I/AAAAAAAABXE/IYgwTDWjl2Y/s1600-h/Lilies+of+the+field.bmp"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22"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8E9A521-0CC4-5DE8-D315-49DC3EBCB016}"/>
              </a:ext>
            </a:extLst>
          </p:cNvPr>
          <p:cNvSpPr>
            <a:spLocks noGrp="1"/>
          </p:cNvSpPr>
          <p:nvPr>
            <p:ph type="ctrTitle"/>
          </p:nvPr>
        </p:nvSpPr>
        <p:spPr>
          <a:xfrm>
            <a:off x="3215729" y="1764407"/>
            <a:ext cx="5760846" cy="2310312"/>
          </a:xfrm>
        </p:spPr>
        <p:txBody>
          <a:bodyPr>
            <a:normAutofit/>
          </a:bodyPr>
          <a:lstStyle/>
          <a:p>
            <a:pPr marL="0" marR="0">
              <a:spcBef>
                <a:spcPts val="0"/>
              </a:spcBef>
              <a:spcAft>
                <a:spcPts val="0"/>
              </a:spcAft>
            </a:pPr>
            <a:r>
              <a:rPr lang="en-US" sz="5200" b="1">
                <a:solidFill>
                  <a:schemeClr val="tx2"/>
                </a:solidFill>
                <a:effectLst/>
                <a:latin typeface="Times New Roman" panose="02020603050405020304" pitchFamily="18" charset="0"/>
                <a:ea typeface="Times New Roman" panose="02020603050405020304" pitchFamily="18" charset="0"/>
              </a:rPr>
              <a:t>Plans and Vision for WAD</a:t>
            </a:r>
            <a:br>
              <a:rPr lang="en-US" sz="5200">
                <a:solidFill>
                  <a:schemeClr val="tx2"/>
                </a:solidFill>
                <a:effectLst/>
                <a:latin typeface="Times New Roman" panose="02020603050405020304" pitchFamily="18" charset="0"/>
                <a:ea typeface="Times New Roman" panose="02020603050405020304" pitchFamily="18" charset="0"/>
              </a:rPr>
            </a:br>
            <a:endParaRPr lang="en-US" sz="5200">
              <a:solidFill>
                <a:schemeClr val="tx2"/>
              </a:solidFill>
            </a:endParaRPr>
          </a:p>
        </p:txBody>
      </p:sp>
      <p:sp>
        <p:nvSpPr>
          <p:cNvPr id="3" name="Subtitle 2">
            <a:extLst>
              <a:ext uri="{FF2B5EF4-FFF2-40B4-BE49-F238E27FC236}">
                <a16:creationId xmlns:a16="http://schemas.microsoft.com/office/drawing/2014/main" id="{E3CFBE21-CEB2-F878-82D9-C47B87CDC0D2}"/>
              </a:ext>
            </a:extLst>
          </p:cNvPr>
          <p:cNvSpPr>
            <a:spLocks noGrp="1"/>
          </p:cNvSpPr>
          <p:nvPr>
            <p:ph type="subTitle" idx="1"/>
          </p:nvPr>
        </p:nvSpPr>
        <p:spPr>
          <a:xfrm>
            <a:off x="3215729" y="4165152"/>
            <a:ext cx="5760846" cy="682079"/>
          </a:xfrm>
        </p:spPr>
        <p:txBody>
          <a:bodyPr>
            <a:normAutofit/>
          </a:bodyPr>
          <a:lstStyle/>
          <a:p>
            <a:r>
              <a:rPr lang="en-US" sz="1100" dirty="0">
                <a:solidFill>
                  <a:schemeClr val="tx2"/>
                </a:solidFill>
              </a:rPr>
              <a:t>WAD Presidents Council</a:t>
            </a:r>
          </a:p>
          <a:p>
            <a:r>
              <a:rPr lang="en-US" sz="1100" dirty="0">
                <a:solidFill>
                  <a:schemeClr val="tx2"/>
                </a:solidFill>
                <a:effectLst/>
                <a:latin typeface="Times New Roman" panose="02020603050405020304" pitchFamily="18" charset="0"/>
                <a:ea typeface="Times New Roman" panose="02020603050405020304" pitchFamily="18" charset="0"/>
              </a:rPr>
              <a:t>(September 14, 2022)</a:t>
            </a:r>
            <a:br>
              <a:rPr lang="en-US" sz="1100" dirty="0">
                <a:solidFill>
                  <a:schemeClr val="tx2"/>
                </a:solidFill>
                <a:effectLst/>
                <a:latin typeface="Times New Roman" panose="02020603050405020304" pitchFamily="18" charset="0"/>
                <a:ea typeface="Times New Roman" panose="02020603050405020304" pitchFamily="18" charset="0"/>
              </a:rPr>
            </a:br>
            <a:endParaRPr lang="en-US" sz="1100" dirty="0">
              <a:solidFill>
                <a:schemeClr val="tx2"/>
              </a:solidFill>
            </a:endParaRPr>
          </a:p>
        </p:txBody>
      </p:sp>
    </p:spTree>
    <p:extLst>
      <p:ext uri="{BB962C8B-B14F-4D97-AF65-F5344CB8AC3E}">
        <p14:creationId xmlns:p14="http://schemas.microsoft.com/office/powerpoint/2010/main" val="36797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CBADA-F83C-9BA8-C9C3-7D1031FD7412}"/>
              </a:ext>
            </a:extLst>
          </p:cNvPr>
          <p:cNvSpPr>
            <a:spLocks noGrp="1"/>
          </p:cNvSpPr>
          <p:nvPr>
            <p:ph type="title"/>
          </p:nvPr>
        </p:nvSpPr>
        <p:spPr>
          <a:xfrm>
            <a:off x="838200" y="365125"/>
            <a:ext cx="10515600" cy="1325563"/>
          </a:xfrm>
        </p:spPr>
        <p:txBody>
          <a:bodyPr>
            <a:normAutofit/>
          </a:bodyPr>
          <a:lstStyle/>
          <a:p>
            <a:r>
              <a:rPr lang="en-US" sz="4300" b="1">
                <a:solidFill>
                  <a:srgbClr val="FFFFFF"/>
                </a:solidFill>
                <a:effectLst/>
                <a:latin typeface="Times New Roman" panose="02020603050405020304" pitchFamily="18" charset="0"/>
                <a:ea typeface="Times New Roman" panose="02020603050405020304" pitchFamily="18" charset="0"/>
              </a:rPr>
              <a:t>1. FRONTIER MISSIONS (John 10:16)</a:t>
            </a:r>
            <a:r>
              <a:rPr lang="en-US" sz="4300">
                <a:solidFill>
                  <a:srgbClr val="FFFFFF"/>
                </a:solidFill>
                <a:effectLst/>
                <a:latin typeface="Times New Roman" panose="02020603050405020304" pitchFamily="18" charset="0"/>
                <a:ea typeface="Times New Roman" panose="02020603050405020304" pitchFamily="18" charset="0"/>
              </a:rPr>
              <a:t> </a:t>
            </a:r>
            <a:r>
              <a:rPr lang="en-US" sz="4300" b="1">
                <a:solidFill>
                  <a:srgbClr val="FFFFFF"/>
                </a:solidFill>
                <a:effectLst/>
                <a:latin typeface="Times New Roman" panose="02020603050405020304" pitchFamily="18" charset="0"/>
                <a:ea typeface="Times New Roman" panose="02020603050405020304" pitchFamily="18" charset="0"/>
              </a:rPr>
              <a:t>Department: All Departments</a:t>
            </a:r>
            <a:endParaRPr lang="en-US" sz="4300">
              <a:solidFill>
                <a:srgbClr val="FFFFFF"/>
              </a:solidFill>
            </a:endParaRPr>
          </a:p>
        </p:txBody>
      </p:sp>
      <p:graphicFrame>
        <p:nvGraphicFramePr>
          <p:cNvPr id="10" name="Content Placeholder 2">
            <a:extLst>
              <a:ext uri="{FF2B5EF4-FFF2-40B4-BE49-F238E27FC236}">
                <a16:creationId xmlns:a16="http://schemas.microsoft.com/office/drawing/2014/main" id="{3AD56DBB-1733-3353-B5DA-DD47030507F6}"/>
              </a:ext>
            </a:extLst>
          </p:cNvPr>
          <p:cNvGraphicFramePr>
            <a:graphicFrameLocks noGrp="1"/>
          </p:cNvGraphicFramePr>
          <p:nvPr>
            <p:ph idx="1"/>
          </p:nvPr>
        </p:nvGraphicFramePr>
        <p:xfrm>
          <a:off x="838200" y="2438400"/>
          <a:ext cx="10515600" cy="373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839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CBADA-F83C-9BA8-C9C3-7D1031FD7412}"/>
              </a:ext>
            </a:extLst>
          </p:cNvPr>
          <p:cNvSpPr>
            <a:spLocks noGrp="1"/>
          </p:cNvSpPr>
          <p:nvPr>
            <p:ph type="title"/>
          </p:nvPr>
        </p:nvSpPr>
        <p:spPr>
          <a:xfrm>
            <a:off x="838200" y="365125"/>
            <a:ext cx="10515600" cy="1325563"/>
          </a:xfrm>
        </p:spPr>
        <p:txBody>
          <a:bodyPr>
            <a:normAutofit/>
          </a:bodyPr>
          <a:lstStyle/>
          <a:p>
            <a:r>
              <a:rPr lang="en-US" sz="4300" b="1">
                <a:solidFill>
                  <a:srgbClr val="FFFFFF"/>
                </a:solidFill>
                <a:effectLst/>
                <a:latin typeface="Times New Roman" panose="02020603050405020304" pitchFamily="18" charset="0"/>
                <a:ea typeface="Times New Roman" panose="02020603050405020304" pitchFamily="18" charset="0"/>
              </a:rPr>
              <a:t>1. FRONTIER MISSIONS (John 10:16)</a:t>
            </a:r>
            <a:r>
              <a:rPr lang="en-US" sz="4300">
                <a:solidFill>
                  <a:srgbClr val="FFFFFF"/>
                </a:solidFill>
                <a:effectLst/>
                <a:latin typeface="Times New Roman" panose="02020603050405020304" pitchFamily="18" charset="0"/>
                <a:ea typeface="Times New Roman" panose="02020603050405020304" pitchFamily="18" charset="0"/>
              </a:rPr>
              <a:t> </a:t>
            </a:r>
            <a:r>
              <a:rPr lang="en-US" sz="4300" b="1">
                <a:solidFill>
                  <a:srgbClr val="FFFFFF"/>
                </a:solidFill>
                <a:effectLst/>
                <a:latin typeface="Times New Roman" panose="02020603050405020304" pitchFamily="18" charset="0"/>
                <a:ea typeface="Times New Roman" panose="02020603050405020304" pitchFamily="18" charset="0"/>
              </a:rPr>
              <a:t>Department: All Departments</a:t>
            </a:r>
            <a:endParaRPr lang="en-US" sz="4300">
              <a:solidFill>
                <a:srgbClr val="FFFFFF"/>
              </a:solidFill>
            </a:endParaRPr>
          </a:p>
        </p:txBody>
      </p:sp>
      <p:sp>
        <p:nvSpPr>
          <p:cNvPr id="3" name="Content Placeholder 2">
            <a:extLst>
              <a:ext uri="{FF2B5EF4-FFF2-40B4-BE49-F238E27FC236}">
                <a16:creationId xmlns:a16="http://schemas.microsoft.com/office/drawing/2014/main" id="{7424A1EC-2E59-544E-525C-CA2CD0C5F833}"/>
              </a:ext>
            </a:extLst>
          </p:cNvPr>
          <p:cNvSpPr>
            <a:spLocks noGrp="1"/>
          </p:cNvSpPr>
          <p:nvPr>
            <p:ph idx="1"/>
          </p:nvPr>
        </p:nvSpPr>
        <p:spPr>
          <a:xfrm>
            <a:off x="838200" y="2438400"/>
            <a:ext cx="10515600" cy="3738562"/>
          </a:xfrm>
        </p:spPr>
        <p:txBody>
          <a:bodyPr>
            <a:normAutofit/>
          </a:bodyPr>
          <a:lstStyle/>
          <a:p>
            <a:pPr marL="45720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Establish the 1000 Missionary Movement</a:t>
            </a:r>
            <a:r>
              <a:rPr lang="en-US" sz="3600" dirty="0">
                <a:effectLst/>
                <a:latin typeface="Times New Roman" panose="02020603050405020304" pitchFamily="18" charset="0"/>
                <a:ea typeface="Times New Roman" panose="02020603050405020304" pitchFamily="18" charset="0"/>
              </a:rPr>
              <a:t> Project in the Division to train and equip young people who will dedicate three months to a year of their lives to ministry. </a:t>
            </a:r>
          </a:p>
          <a:p>
            <a:pPr marL="457200" marR="0">
              <a:spcBef>
                <a:spcPts val="0"/>
              </a:spcBef>
              <a:spcAft>
                <a:spcPts val="0"/>
              </a:spcAft>
            </a:pPr>
            <a:r>
              <a:rPr lang="en-US" sz="3600" dirty="0">
                <a:effectLst/>
                <a:latin typeface="Times New Roman" panose="02020603050405020304" pitchFamily="18" charset="0"/>
                <a:ea typeface="Times New Roman" panose="02020603050405020304" pitchFamily="18" charset="0"/>
              </a:rPr>
              <a:t>Young theologians will be encouraged to get involved in this program.</a:t>
            </a:r>
          </a:p>
          <a:p>
            <a:endParaRPr lang="en-US" sz="2600" dirty="0"/>
          </a:p>
        </p:txBody>
      </p:sp>
    </p:spTree>
    <p:extLst>
      <p:ext uri="{BB962C8B-B14F-4D97-AF65-F5344CB8AC3E}">
        <p14:creationId xmlns:p14="http://schemas.microsoft.com/office/powerpoint/2010/main" val="411889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76030-F122-FD23-9933-3923EB78E17A}"/>
              </a:ext>
            </a:extLst>
          </p:cNvPr>
          <p:cNvSpPr>
            <a:spLocks noGrp="1"/>
          </p:cNvSpPr>
          <p:nvPr>
            <p:ph type="title"/>
          </p:nvPr>
        </p:nvSpPr>
        <p:spPr>
          <a:xfrm>
            <a:off x="838200" y="556995"/>
            <a:ext cx="10515600" cy="1133693"/>
          </a:xfrm>
        </p:spPr>
        <p:txBody>
          <a:bodyPr>
            <a:normAutofit/>
          </a:bodyPr>
          <a:lstStyle/>
          <a:p>
            <a:r>
              <a:rPr lang="en-US" sz="4000" b="1">
                <a:effectLst/>
                <a:latin typeface="Times New Roman" panose="02020603050405020304" pitchFamily="18" charset="0"/>
                <a:ea typeface="Times New Roman" panose="02020603050405020304" pitchFamily="18" charset="0"/>
              </a:rPr>
              <a:t>2. YOUTH LEADERSHIP DEVELOPMENT </a:t>
            </a:r>
            <a:endParaRPr lang="en-US" sz="4000"/>
          </a:p>
        </p:txBody>
      </p:sp>
      <p:graphicFrame>
        <p:nvGraphicFramePr>
          <p:cNvPr id="10" name="Content Placeholder 2">
            <a:extLst>
              <a:ext uri="{FF2B5EF4-FFF2-40B4-BE49-F238E27FC236}">
                <a16:creationId xmlns:a16="http://schemas.microsoft.com/office/drawing/2014/main" id="{9EBBD79D-429A-B052-3385-AE4304A28441}"/>
              </a:ext>
            </a:extLst>
          </p:cNvPr>
          <p:cNvGraphicFramePr>
            <a:graphicFrameLocks noGrp="1"/>
          </p:cNvGraphicFramePr>
          <p:nvPr>
            <p:ph idx="1"/>
            <p:extLst>
              <p:ext uri="{D42A27DB-BD31-4B8C-83A1-F6EECF244321}">
                <p14:modId xmlns:p14="http://schemas.microsoft.com/office/powerpoint/2010/main" val="19737181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6851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76030-F122-FD23-9933-3923EB78E17A}"/>
              </a:ext>
            </a:extLst>
          </p:cNvPr>
          <p:cNvSpPr>
            <a:spLocks noGrp="1"/>
          </p:cNvSpPr>
          <p:nvPr>
            <p:ph type="title"/>
          </p:nvPr>
        </p:nvSpPr>
        <p:spPr>
          <a:xfrm>
            <a:off x="838200" y="365125"/>
            <a:ext cx="10515600" cy="1325563"/>
          </a:xfrm>
        </p:spPr>
        <p:txBody>
          <a:bodyPr>
            <a:normAutofit/>
          </a:bodyPr>
          <a:lstStyle/>
          <a:p>
            <a:r>
              <a:rPr lang="en-US" sz="4300" b="1" dirty="0">
                <a:solidFill>
                  <a:srgbClr val="FFFFFF"/>
                </a:solidFill>
                <a:effectLst/>
                <a:latin typeface="Times New Roman" panose="02020603050405020304" pitchFamily="18" charset="0"/>
                <a:ea typeface="Times New Roman" panose="02020603050405020304" pitchFamily="18" charset="0"/>
              </a:rPr>
              <a:t>2. YOUTH LEADERSHIP DEVELOPMENT </a:t>
            </a:r>
            <a:endParaRPr lang="en-US" sz="4300" dirty="0">
              <a:solidFill>
                <a:srgbClr val="FFFFFF"/>
              </a:solidFill>
            </a:endParaRPr>
          </a:p>
        </p:txBody>
      </p:sp>
      <p:sp>
        <p:nvSpPr>
          <p:cNvPr id="3" name="Content Placeholder 2">
            <a:extLst>
              <a:ext uri="{FF2B5EF4-FFF2-40B4-BE49-F238E27FC236}">
                <a16:creationId xmlns:a16="http://schemas.microsoft.com/office/drawing/2014/main" id="{9F868530-1489-24A8-6245-832A99BCD140}"/>
              </a:ext>
            </a:extLst>
          </p:cNvPr>
          <p:cNvSpPr>
            <a:spLocks noGrp="1"/>
          </p:cNvSpPr>
          <p:nvPr>
            <p:ph idx="1"/>
          </p:nvPr>
        </p:nvSpPr>
        <p:spPr>
          <a:xfrm>
            <a:off x="838200" y="2055813"/>
            <a:ext cx="10515600" cy="4121149"/>
          </a:xfrm>
        </p:spPr>
        <p:txBody>
          <a:bodyPr>
            <a:normAutofit/>
          </a:bodyPr>
          <a:lstStyle/>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(a) the ability to analyze their strengths and weaknesses, set personal and vocational goals, and have the self-esteem, confidence, motivation, and skills to carry them out (including the ability to establish support networks to participate in community life fully and effect positive social change); and </a:t>
            </a: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(b) the ability to guide or direct others on a course of action, influence the opinions and behaviors of others, and serve as a role model (</a:t>
            </a:r>
            <a:r>
              <a:rPr lang="en-US" sz="3200" i="1" dirty="0" err="1">
                <a:effectLst/>
                <a:latin typeface="Times New Roman" panose="02020603050405020304" pitchFamily="18" charset="0"/>
                <a:ea typeface="Times New Roman" panose="02020603050405020304" pitchFamily="18" charset="0"/>
              </a:rPr>
              <a:t>Wehmeyer</a:t>
            </a:r>
            <a:r>
              <a:rPr lang="en-US" sz="3200" i="1" dirty="0">
                <a:effectLst/>
                <a:latin typeface="Times New Roman" panose="02020603050405020304" pitchFamily="18" charset="0"/>
                <a:ea typeface="Times New Roman" panose="02020603050405020304" pitchFamily="18" charset="0"/>
              </a:rPr>
              <a:t>, Agran, &amp; Hughes, 1998</a:t>
            </a:r>
            <a:r>
              <a:rPr lang="en-US" sz="3200" dirty="0">
                <a:effectLst/>
                <a:latin typeface="Times New Roman" panose="02020603050405020304" pitchFamily="18" charset="0"/>
                <a:ea typeface="Times New Roman" panose="02020603050405020304" pitchFamily="18" charset="0"/>
              </a:rPr>
              <a:t>). </a:t>
            </a:r>
          </a:p>
          <a:p>
            <a:endParaRPr lang="en-US" sz="2400" dirty="0"/>
          </a:p>
        </p:txBody>
      </p:sp>
    </p:spTree>
    <p:extLst>
      <p:ext uri="{BB962C8B-B14F-4D97-AF65-F5344CB8AC3E}">
        <p14:creationId xmlns:p14="http://schemas.microsoft.com/office/powerpoint/2010/main" val="149841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76030-F122-FD23-9933-3923EB78E17A}"/>
              </a:ext>
            </a:extLst>
          </p:cNvPr>
          <p:cNvSpPr>
            <a:spLocks noGrp="1"/>
          </p:cNvSpPr>
          <p:nvPr>
            <p:ph type="title"/>
          </p:nvPr>
        </p:nvSpPr>
        <p:spPr>
          <a:xfrm>
            <a:off x="838200" y="365125"/>
            <a:ext cx="10515600" cy="1325563"/>
          </a:xfrm>
        </p:spPr>
        <p:txBody>
          <a:bodyPr>
            <a:normAutofit/>
          </a:bodyPr>
          <a:lstStyle/>
          <a:p>
            <a:r>
              <a:rPr lang="en-US" sz="4300" b="1" dirty="0">
                <a:solidFill>
                  <a:srgbClr val="FFFFFF"/>
                </a:solidFill>
                <a:effectLst/>
                <a:latin typeface="Times New Roman" panose="02020603050405020304" pitchFamily="18" charset="0"/>
                <a:ea typeface="Times New Roman" panose="02020603050405020304" pitchFamily="18" charset="0"/>
              </a:rPr>
              <a:t>2. YOUTH LEADERSHIP DEVELOPMENT </a:t>
            </a:r>
            <a:endParaRPr lang="en-US" sz="4300" dirty="0">
              <a:solidFill>
                <a:srgbClr val="FFFFFF"/>
              </a:solidFill>
            </a:endParaRPr>
          </a:p>
        </p:txBody>
      </p:sp>
      <p:sp>
        <p:nvSpPr>
          <p:cNvPr id="3" name="Content Placeholder 2">
            <a:extLst>
              <a:ext uri="{FF2B5EF4-FFF2-40B4-BE49-F238E27FC236}">
                <a16:creationId xmlns:a16="http://schemas.microsoft.com/office/drawing/2014/main" id="{9F868530-1489-24A8-6245-832A99BCD140}"/>
              </a:ext>
            </a:extLst>
          </p:cNvPr>
          <p:cNvSpPr>
            <a:spLocks noGrp="1"/>
          </p:cNvSpPr>
          <p:nvPr>
            <p:ph idx="1"/>
          </p:nvPr>
        </p:nvSpPr>
        <p:spPr>
          <a:xfrm>
            <a:off x="838200" y="2055813"/>
            <a:ext cx="10515600" cy="4121149"/>
          </a:xfrm>
        </p:spPr>
        <p:txBody>
          <a:bodyPr>
            <a:normAutofit fontScale="92500"/>
          </a:bodyPr>
          <a:lstStyle/>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Ensure that Youth Leaders are trained in the rudiments of Youth Ministry</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Actively involve the Youth in all aspects of the Church and its ministry. </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Engage the youth efficiently in all aspects of Church life.</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Encourage the youth and children to bring their friends to church.</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Continue to guide the youth into a personal relationship with God.</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Build a youth and young people-friendly Church.</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Establish vibrant Youth and Young Adult Ministry in all the churches.</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Empower the Youth to Assume leadership positions </a:t>
            </a:r>
          </a:p>
          <a:p>
            <a:pPr marL="342900" marR="0" lvl="0" indent="-342900">
              <a:spcBef>
                <a:spcPts val="0"/>
              </a:spcBef>
              <a:spcAft>
                <a:spcPts val="0"/>
              </a:spcAft>
              <a:buFont typeface="Symbol" pitchFamily="2" charset="2"/>
              <a:buChar char=""/>
            </a:pPr>
            <a:r>
              <a:rPr lang="en-US" dirty="0">
                <a:effectLst/>
                <a:latin typeface="Times New Roman" panose="02020603050405020304" pitchFamily="18" charset="0"/>
                <a:ea typeface="Times New Roman" panose="02020603050405020304" pitchFamily="18" charset="0"/>
              </a:rPr>
              <a:t>Encourage Weekly/Monthly youth encounters/interactions with the pastor in each Church.</a:t>
            </a:r>
          </a:p>
          <a:p>
            <a:endParaRPr lang="en-US" sz="2600" dirty="0"/>
          </a:p>
        </p:txBody>
      </p:sp>
    </p:spTree>
    <p:extLst>
      <p:ext uri="{BB962C8B-B14F-4D97-AF65-F5344CB8AC3E}">
        <p14:creationId xmlns:p14="http://schemas.microsoft.com/office/powerpoint/2010/main" val="2254625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453D0D4-0200-85D6-AC2A-32B25EB36305}"/>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FFC45D9-3626-D4EF-4444-B98455A3569E}"/>
              </a:ext>
            </a:extLst>
          </p:cNvPr>
          <p:cNvSpPr>
            <a:spLocks noGrp="1"/>
          </p:cNvSpPr>
          <p:nvPr>
            <p:ph type="title"/>
          </p:nvPr>
        </p:nvSpPr>
        <p:spPr>
          <a:xfrm>
            <a:off x="838200" y="365125"/>
            <a:ext cx="10515600" cy="1325563"/>
          </a:xfrm>
        </p:spPr>
        <p:txBody>
          <a:bodyPr>
            <a:normAutofit/>
          </a:bodyPr>
          <a:lstStyle/>
          <a:p>
            <a:r>
              <a:rPr lang="en-US" b="1">
                <a:solidFill>
                  <a:srgbClr val="FFFFFF"/>
                </a:solidFill>
                <a:latin typeface="Times New Roman" panose="02020603050405020304" pitchFamily="18" charset="0"/>
                <a:ea typeface="Times New Roman" panose="02020603050405020304" pitchFamily="18" charset="0"/>
              </a:rPr>
              <a:t>3. </a:t>
            </a:r>
            <a:r>
              <a:rPr lang="en-US" b="1">
                <a:solidFill>
                  <a:srgbClr val="FFFFFF"/>
                </a:solidFill>
                <a:effectLst/>
                <a:latin typeface="Times New Roman" panose="02020603050405020304" pitchFamily="18" charset="0"/>
                <a:ea typeface="Times New Roman" panose="02020603050405020304" pitchFamily="18" charset="0"/>
              </a:rPr>
              <a:t>EVANGELISM</a:t>
            </a:r>
            <a:endParaRPr lang="en-US">
              <a:solidFill>
                <a:srgbClr val="FFFFFF"/>
              </a:solidFill>
            </a:endParaRPr>
          </a:p>
        </p:txBody>
      </p:sp>
      <p:sp>
        <p:nvSpPr>
          <p:cNvPr id="21" name="Content Placeholder 2">
            <a:extLst>
              <a:ext uri="{FF2B5EF4-FFF2-40B4-BE49-F238E27FC236}">
                <a16:creationId xmlns:a16="http://schemas.microsoft.com/office/drawing/2014/main" id="{4D36AA5B-90D4-1462-E699-CDE5A717039C}"/>
              </a:ext>
            </a:extLst>
          </p:cNvPr>
          <p:cNvSpPr>
            <a:spLocks noGrp="1"/>
          </p:cNvSpPr>
          <p:nvPr>
            <p:ph idx="1"/>
          </p:nvPr>
        </p:nvSpPr>
        <p:spPr>
          <a:xfrm>
            <a:off x="838200" y="1825625"/>
            <a:ext cx="10515600" cy="4351338"/>
          </a:xfrm>
        </p:spPr>
        <p:txBody>
          <a:bodyPr>
            <a:normAutofit/>
          </a:bodyPr>
          <a:lstStyle/>
          <a:p>
            <a:pPr marL="457200" marR="0">
              <a:spcBef>
                <a:spcPts val="0"/>
              </a:spcBef>
              <a:spcAft>
                <a:spcPts val="600"/>
              </a:spcAft>
            </a:pPr>
            <a:r>
              <a:rPr lang="en-US" sz="4800" dirty="0">
                <a:solidFill>
                  <a:srgbClr val="FFFFFF"/>
                </a:solidFill>
                <a:effectLst/>
                <a:latin typeface="Times New Roman" panose="02020603050405020304" pitchFamily="18" charset="0"/>
                <a:ea typeface="Times New Roman" panose="02020603050405020304" pitchFamily="18" charset="0"/>
              </a:rPr>
              <a:t>Evangelism is not for a department but for all departments. </a:t>
            </a:r>
          </a:p>
          <a:p>
            <a:pPr marL="457200" marR="0">
              <a:spcBef>
                <a:spcPts val="0"/>
              </a:spcBef>
              <a:spcAft>
                <a:spcPts val="600"/>
              </a:spcAft>
            </a:pPr>
            <a:r>
              <a:rPr lang="en-US" sz="4800" dirty="0">
                <a:solidFill>
                  <a:srgbClr val="FFFFFF"/>
                </a:solidFill>
                <a:effectLst/>
                <a:latin typeface="Times New Roman" panose="02020603050405020304" pitchFamily="18" charset="0"/>
                <a:ea typeface="Times New Roman" panose="02020603050405020304" pitchFamily="18" charset="0"/>
              </a:rPr>
              <a:t>Every department within the Division should be evangelistic incline and have carefully planned programs to use the department for evangelism.</a:t>
            </a:r>
          </a:p>
        </p:txBody>
      </p:sp>
    </p:spTree>
    <p:extLst>
      <p:ext uri="{BB962C8B-B14F-4D97-AF65-F5344CB8AC3E}">
        <p14:creationId xmlns:p14="http://schemas.microsoft.com/office/powerpoint/2010/main" val="354629285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blackboard with writing on it&#10;&#10;Description automatically generated with medium confidence">
            <a:extLst>
              <a:ext uri="{FF2B5EF4-FFF2-40B4-BE49-F238E27FC236}">
                <a16:creationId xmlns:a16="http://schemas.microsoft.com/office/drawing/2014/main" id="{5453D0D4-0200-85D6-AC2A-32B25EB36305}"/>
              </a:ext>
            </a:extLst>
          </p:cNvPr>
          <p:cNvPicPr>
            <a:picLocks noChangeAspect="1"/>
          </p:cNvPicPr>
          <p:nvPr/>
        </p:nvPicPr>
        <p:blipFill rotWithShape="1">
          <a:blip r:embed="rId2">
            <a:duotone>
              <a:prstClr val="black"/>
              <a:schemeClr val="tx2">
                <a:tint val="45000"/>
                <a:satMod val="400000"/>
              </a:schemeClr>
            </a:duotone>
          </a:blip>
          <a:srcRect/>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FFC45D9-3626-D4EF-4444-B98455A3569E}"/>
              </a:ext>
            </a:extLst>
          </p:cNvPr>
          <p:cNvSpPr>
            <a:spLocks noGrp="1"/>
          </p:cNvSpPr>
          <p:nvPr>
            <p:ph type="title"/>
          </p:nvPr>
        </p:nvSpPr>
        <p:spPr>
          <a:xfrm>
            <a:off x="4050889" y="365758"/>
            <a:ext cx="6784259" cy="1828800"/>
          </a:xfrm>
        </p:spPr>
        <p:txBody>
          <a:bodyPr>
            <a:normAutofit/>
          </a:bodyPr>
          <a:lstStyle/>
          <a:p>
            <a:r>
              <a:rPr lang="en-US" sz="4800" b="1" dirty="0">
                <a:solidFill>
                  <a:schemeClr val="tx1">
                    <a:lumMod val="85000"/>
                    <a:lumOff val="15000"/>
                  </a:schemeClr>
                </a:solidFill>
                <a:latin typeface="Times New Roman" panose="02020603050405020304" pitchFamily="18" charset="0"/>
                <a:ea typeface="Times New Roman" panose="02020603050405020304" pitchFamily="18" charset="0"/>
              </a:rPr>
              <a:t>3. </a:t>
            </a:r>
            <a:r>
              <a:rPr lang="en-US" sz="4800" b="1" dirty="0">
                <a:solidFill>
                  <a:schemeClr val="tx1">
                    <a:lumMod val="85000"/>
                    <a:lumOff val="15000"/>
                  </a:schemeClr>
                </a:solidFill>
                <a:effectLst/>
                <a:latin typeface="Times New Roman" panose="02020603050405020304" pitchFamily="18" charset="0"/>
                <a:ea typeface="Times New Roman" panose="02020603050405020304" pitchFamily="18" charset="0"/>
              </a:rPr>
              <a:t>EVANGELISM</a:t>
            </a:r>
            <a:endParaRPr lang="en-US" sz="4800" dirty="0">
              <a:solidFill>
                <a:schemeClr val="tx1">
                  <a:lumMod val="85000"/>
                  <a:lumOff val="15000"/>
                </a:schemeClr>
              </a:solidFill>
            </a:endParaRPr>
          </a:p>
        </p:txBody>
      </p:sp>
      <p:sp>
        <p:nvSpPr>
          <p:cNvPr id="25" name="Content Placeholder 2">
            <a:extLst>
              <a:ext uri="{FF2B5EF4-FFF2-40B4-BE49-F238E27FC236}">
                <a16:creationId xmlns:a16="http://schemas.microsoft.com/office/drawing/2014/main" id="{4D36AA5B-90D4-1462-E699-CDE5A717039C}"/>
              </a:ext>
            </a:extLst>
          </p:cNvPr>
          <p:cNvSpPr>
            <a:spLocks noGrp="1"/>
          </p:cNvSpPr>
          <p:nvPr>
            <p:ph idx="1"/>
          </p:nvPr>
        </p:nvSpPr>
        <p:spPr>
          <a:xfrm>
            <a:off x="4050889" y="2324100"/>
            <a:ext cx="6784259" cy="3875087"/>
          </a:xfrm>
        </p:spPr>
        <p:txBody>
          <a:bodyPr>
            <a:normAutofit lnSpcReduction="10000"/>
          </a:bodyPr>
          <a:lstStyle/>
          <a:p>
            <a:pPr marL="457200" marR="0">
              <a:spcBef>
                <a:spcPts val="0"/>
              </a:spcBef>
              <a:spcAft>
                <a:spcPts val="0"/>
              </a:spcAft>
            </a:pPr>
            <a:r>
              <a:rPr lang="en-US" sz="3600" dirty="0">
                <a:effectLst/>
                <a:latin typeface="Times New Roman" panose="02020603050405020304" pitchFamily="18" charset="0"/>
                <a:ea typeface="Times New Roman" panose="02020603050405020304" pitchFamily="18" charset="0"/>
              </a:rPr>
              <a:t>The theme for the three years: 2023-25 </a:t>
            </a:r>
            <a:r>
              <a:rPr lang="en-US" sz="3600" b="1" i="1" dirty="0">
                <a:effectLst/>
                <a:latin typeface="Times New Roman" panose="02020603050405020304" pitchFamily="18" charset="0"/>
                <a:ea typeface="Times New Roman" panose="02020603050405020304" pitchFamily="18" charset="0"/>
              </a:rPr>
              <a:t>Evangelism: Everyone, Everywhere.</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600" b="1" dirty="0">
                <a:effectLst/>
                <a:latin typeface="Times New Roman" panose="02020603050405020304" pitchFamily="18" charset="0"/>
                <a:ea typeface="Times New Roman" panose="02020603050405020304" pitchFamily="18" charset="0"/>
              </a:rPr>
              <a:t>Annual Theme for the three years: </a:t>
            </a:r>
            <a:endParaRPr lang="en-US" sz="3600" dirty="0">
              <a:effectLst/>
              <a:latin typeface="Times New Roman" panose="02020603050405020304" pitchFamily="18" charset="0"/>
              <a:ea typeface="Times New Roman" panose="02020603050405020304" pitchFamily="18" charset="0"/>
            </a:endParaRPr>
          </a:p>
          <a:p>
            <a:pPr marL="914400" lvl="1">
              <a:spcBef>
                <a:spcPts val="0"/>
              </a:spcBef>
            </a:pPr>
            <a:r>
              <a:rPr lang="en-US" sz="3200" dirty="0">
                <a:effectLst/>
                <a:latin typeface="Times New Roman" panose="02020603050405020304" pitchFamily="18" charset="0"/>
                <a:ea typeface="Times New Roman" panose="02020603050405020304" pitchFamily="18" charset="0"/>
              </a:rPr>
              <a:t>2023: Revival, </a:t>
            </a:r>
          </a:p>
          <a:p>
            <a:pPr marL="914400" lvl="1">
              <a:spcBef>
                <a:spcPts val="0"/>
              </a:spcBef>
            </a:pPr>
            <a:r>
              <a:rPr lang="en-US" sz="3200" dirty="0">
                <a:effectLst/>
                <a:latin typeface="Times New Roman" panose="02020603050405020304" pitchFamily="18" charset="0"/>
                <a:ea typeface="Times New Roman" panose="02020603050405020304" pitchFamily="18" charset="0"/>
              </a:rPr>
              <a:t>2024: Restoration and </a:t>
            </a:r>
          </a:p>
          <a:p>
            <a:pPr marL="914400" lvl="1">
              <a:spcBef>
                <a:spcPts val="0"/>
              </a:spcBef>
            </a:pPr>
            <a:r>
              <a:rPr lang="en-US" sz="3200" dirty="0">
                <a:effectLst/>
                <a:latin typeface="Times New Roman" panose="02020603050405020304" pitchFamily="18" charset="0"/>
                <a:ea typeface="Times New Roman" panose="02020603050405020304" pitchFamily="18" charset="0"/>
              </a:rPr>
              <a:t>2025: Retention</a:t>
            </a:r>
          </a:p>
          <a:p>
            <a:endParaRPr lang="en-US" sz="2400" dirty="0"/>
          </a:p>
        </p:txBody>
      </p:sp>
      <p:sp>
        <p:nvSpPr>
          <p:cNvPr id="28" name="Rectangle 27">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1454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C45D9-3626-D4EF-4444-B98455A3569E}"/>
              </a:ext>
            </a:extLst>
          </p:cNvPr>
          <p:cNvSpPr>
            <a:spLocks noGrp="1"/>
          </p:cNvSpPr>
          <p:nvPr>
            <p:ph type="title"/>
          </p:nvPr>
        </p:nvSpPr>
        <p:spPr>
          <a:xfrm>
            <a:off x="838200" y="365125"/>
            <a:ext cx="10515600" cy="1325563"/>
          </a:xfrm>
        </p:spPr>
        <p:txBody>
          <a:bodyPr>
            <a:normAutofit/>
          </a:bodyPr>
          <a:lstStyle/>
          <a:p>
            <a:r>
              <a:rPr lang="en-US" sz="4600" b="1" dirty="0">
                <a:solidFill>
                  <a:srgbClr val="FFFFFF"/>
                </a:solidFill>
                <a:effectLst/>
                <a:latin typeface="Times New Roman" panose="02020603050405020304" pitchFamily="18" charset="0"/>
                <a:ea typeface="Times New Roman" panose="02020603050405020304" pitchFamily="18" charset="0"/>
              </a:rPr>
              <a:t>3. EVANGELISM</a:t>
            </a:r>
            <a:endParaRPr lang="en-US" sz="4600" dirty="0">
              <a:solidFill>
                <a:srgbClr val="FFFFFF"/>
              </a:solidFill>
            </a:endParaRPr>
          </a:p>
        </p:txBody>
      </p:sp>
      <p:sp>
        <p:nvSpPr>
          <p:cNvPr id="3" name="Content Placeholder 2">
            <a:extLst>
              <a:ext uri="{FF2B5EF4-FFF2-40B4-BE49-F238E27FC236}">
                <a16:creationId xmlns:a16="http://schemas.microsoft.com/office/drawing/2014/main" id="{4D36AA5B-90D4-1462-E699-CDE5A717039C}"/>
              </a:ext>
            </a:extLst>
          </p:cNvPr>
          <p:cNvSpPr>
            <a:spLocks noGrp="1"/>
          </p:cNvSpPr>
          <p:nvPr>
            <p:ph idx="1"/>
          </p:nvPr>
        </p:nvSpPr>
        <p:spPr>
          <a:xfrm>
            <a:off x="838200" y="2055813"/>
            <a:ext cx="10515600" cy="4121149"/>
          </a:xfrm>
        </p:spPr>
        <p:txBody>
          <a:bodyPr>
            <a:normAutofit/>
          </a:bodyPr>
          <a:lstStyle/>
          <a:p>
            <a:pPr marL="45720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Our strategy</a:t>
            </a:r>
            <a:r>
              <a:rPr lang="en-US" sz="3200" dirty="0">
                <a:effectLst/>
                <a:latin typeface="Times New Roman" panose="02020603050405020304" pitchFamily="18" charset="0"/>
                <a:ea typeface="Times New Roman" panose="02020603050405020304" pitchFamily="18" charset="0"/>
              </a:rPr>
              <a:t>: Improving retention of members; Each Member Involved in outreach and Mission in the local Community (TMI); Improving the quality of personal and spiritual lives of members and Pastors; Increasing Tithe and Offering to support WAD Mission, Leadership Development, Social Presence, and Youth Empowerment</a:t>
            </a: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Increase membership by </a:t>
            </a:r>
            <a:r>
              <a:rPr lang="en-US" sz="3200" dirty="0">
                <a:latin typeface="Times New Roman" panose="02020603050405020304" pitchFamily="18" charset="0"/>
                <a:ea typeface="Times New Roman" panose="02020603050405020304" pitchFamily="18" charset="0"/>
              </a:rPr>
              <a:t>5</a:t>
            </a:r>
            <a:r>
              <a:rPr lang="en-US" sz="3200" dirty="0">
                <a:effectLst/>
                <a:latin typeface="Times New Roman" panose="02020603050405020304" pitchFamily="18" charset="0"/>
                <a:ea typeface="Times New Roman" panose="02020603050405020304" pitchFamily="18" charset="0"/>
              </a:rPr>
              <a:t>0%</a:t>
            </a: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Each one reaches one</a:t>
            </a: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Double membership each year.</a:t>
            </a:r>
          </a:p>
          <a:p>
            <a:endParaRPr lang="en-US" sz="2600" dirty="0"/>
          </a:p>
        </p:txBody>
      </p:sp>
    </p:spTree>
    <p:extLst>
      <p:ext uri="{BB962C8B-B14F-4D97-AF65-F5344CB8AC3E}">
        <p14:creationId xmlns:p14="http://schemas.microsoft.com/office/powerpoint/2010/main" val="263920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55C83-930E-F221-9D04-C9D00582AD5A}"/>
              </a:ext>
            </a:extLst>
          </p:cNvPr>
          <p:cNvSpPr>
            <a:spLocks noGrp="1"/>
          </p:cNvSpPr>
          <p:nvPr>
            <p:ph type="title"/>
          </p:nvPr>
        </p:nvSpPr>
        <p:spPr>
          <a:xfrm>
            <a:off x="838200" y="365125"/>
            <a:ext cx="10515600" cy="1325563"/>
          </a:xfrm>
        </p:spPr>
        <p:txBody>
          <a:bodyPr>
            <a:normAutofit/>
          </a:bodyPr>
          <a:lstStyle/>
          <a:p>
            <a:r>
              <a:rPr lang="en-US" sz="4300" b="1" dirty="0">
                <a:solidFill>
                  <a:srgbClr val="FFFFFF"/>
                </a:solidFill>
                <a:effectLst/>
                <a:latin typeface="Times New Roman" panose="02020603050405020304" pitchFamily="18" charset="0"/>
                <a:ea typeface="Times New Roman" panose="02020603050405020304" pitchFamily="18" charset="0"/>
              </a:rPr>
              <a:t>4. INNOVATION AND ENTREPRENEURSHIP OUTREACH </a:t>
            </a:r>
            <a:endParaRPr lang="en-US" sz="4300" dirty="0">
              <a:solidFill>
                <a:srgbClr val="FFFFFF"/>
              </a:solidFill>
            </a:endParaRPr>
          </a:p>
        </p:txBody>
      </p:sp>
      <p:sp>
        <p:nvSpPr>
          <p:cNvPr id="3" name="Content Placeholder 2">
            <a:extLst>
              <a:ext uri="{FF2B5EF4-FFF2-40B4-BE49-F238E27FC236}">
                <a16:creationId xmlns:a16="http://schemas.microsoft.com/office/drawing/2014/main" id="{EE4AADA4-146A-4189-CCCF-79931ACB2805}"/>
              </a:ext>
            </a:extLst>
          </p:cNvPr>
          <p:cNvSpPr>
            <a:spLocks noGrp="1"/>
          </p:cNvSpPr>
          <p:nvPr>
            <p:ph idx="1"/>
          </p:nvPr>
        </p:nvSpPr>
        <p:spPr>
          <a:xfrm>
            <a:off x="838200" y="2055813"/>
            <a:ext cx="10515600" cy="4121149"/>
          </a:xfrm>
        </p:spPr>
        <p:txBody>
          <a:bodyPr>
            <a:normAutofit/>
          </a:bodyPr>
          <a:lstStyle/>
          <a:p>
            <a:pPr marL="457200" marR="0">
              <a:spcBef>
                <a:spcPts val="0"/>
              </a:spcBef>
              <a:spcAft>
                <a:spcPts val="0"/>
              </a:spcAft>
            </a:pPr>
            <a:r>
              <a:rPr lang="en-US" sz="3200" b="1" dirty="0">
                <a:effectLst/>
                <a:latin typeface="Times New Roman" panose="02020603050405020304" pitchFamily="18" charset="0"/>
                <a:ea typeface="Times New Roman" panose="02020603050405020304" pitchFamily="18" charset="0"/>
              </a:rPr>
              <a:t>(Departments: Youth, Adventist Possibility Ministries &amp; Education)</a:t>
            </a:r>
            <a:endParaRPr lang="en-US" sz="32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Entrepreneurship is essential for growing business, creating jobs, and improving the quality of life of the people while adapting to modern societal needs. </a:t>
            </a:r>
          </a:p>
          <a:p>
            <a:pPr marL="457200" marR="0">
              <a:spcBef>
                <a:spcPts val="0"/>
              </a:spcBef>
              <a:spcAft>
                <a:spcPts val="0"/>
              </a:spcAft>
            </a:pPr>
            <a:r>
              <a:rPr lang="en-US" sz="3200" dirty="0">
                <a:effectLst/>
                <a:latin typeface="Times New Roman" panose="02020603050405020304" pitchFamily="18" charset="0"/>
                <a:ea typeface="Times New Roman" panose="02020603050405020304" pitchFamily="18" charset="0"/>
              </a:rPr>
              <a:t>Innovative entrepreneurship can provide ideas that help grow new and existing businesses, develop products to improve local communities and encourage change to enhance customer experiences. </a:t>
            </a:r>
          </a:p>
          <a:p>
            <a:endParaRPr lang="en-US" sz="2600" dirty="0"/>
          </a:p>
        </p:txBody>
      </p:sp>
    </p:spTree>
    <p:extLst>
      <p:ext uri="{BB962C8B-B14F-4D97-AF65-F5344CB8AC3E}">
        <p14:creationId xmlns:p14="http://schemas.microsoft.com/office/powerpoint/2010/main" val="348379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55C83-930E-F221-9D04-C9D00582AD5A}"/>
              </a:ext>
            </a:extLst>
          </p:cNvPr>
          <p:cNvSpPr>
            <a:spLocks noGrp="1"/>
          </p:cNvSpPr>
          <p:nvPr>
            <p:ph type="title"/>
          </p:nvPr>
        </p:nvSpPr>
        <p:spPr>
          <a:xfrm>
            <a:off x="838200" y="588168"/>
            <a:ext cx="10515600" cy="1325563"/>
          </a:xfrm>
        </p:spPr>
        <p:txBody>
          <a:bodyPr>
            <a:normAutofit/>
          </a:bodyPr>
          <a:lstStyle/>
          <a:p>
            <a:pPr algn="ctr"/>
            <a:r>
              <a:rPr lang="en-US" sz="4300" b="1" dirty="0">
                <a:solidFill>
                  <a:srgbClr val="FFFFFF"/>
                </a:solidFill>
                <a:effectLst/>
                <a:latin typeface="Times New Roman" panose="02020603050405020304" pitchFamily="18" charset="0"/>
                <a:ea typeface="Times New Roman" panose="02020603050405020304" pitchFamily="18" charset="0"/>
              </a:rPr>
              <a:t>4. INNOVATION AND ENTREPRENEURSHIP OUTREACH </a:t>
            </a:r>
            <a:endParaRPr lang="en-US" sz="4300" dirty="0">
              <a:solidFill>
                <a:srgbClr val="FFFFFF"/>
              </a:solidFill>
            </a:endParaRPr>
          </a:p>
        </p:txBody>
      </p:sp>
      <p:sp>
        <p:nvSpPr>
          <p:cNvPr id="3" name="Content Placeholder 2">
            <a:extLst>
              <a:ext uri="{FF2B5EF4-FFF2-40B4-BE49-F238E27FC236}">
                <a16:creationId xmlns:a16="http://schemas.microsoft.com/office/drawing/2014/main" id="{EE4AADA4-146A-4189-CCCF-79931ACB2805}"/>
              </a:ext>
            </a:extLst>
          </p:cNvPr>
          <p:cNvSpPr>
            <a:spLocks noGrp="1"/>
          </p:cNvSpPr>
          <p:nvPr>
            <p:ph idx="1"/>
          </p:nvPr>
        </p:nvSpPr>
        <p:spPr>
          <a:xfrm>
            <a:off x="838200" y="2391568"/>
            <a:ext cx="10515600" cy="3785394"/>
          </a:xfrm>
        </p:spPr>
        <p:txBody>
          <a:bodyPr anchor="ctr">
            <a:normAutofit/>
          </a:bodyPr>
          <a:lstStyle/>
          <a:p>
            <a:pPr marL="457200">
              <a:spcBef>
                <a:spcPts val="0"/>
              </a:spcBef>
            </a:pPr>
            <a:r>
              <a:rPr lang="en-US" sz="3200" dirty="0">
                <a:effectLst/>
                <a:latin typeface="Times New Roman" panose="02020603050405020304" pitchFamily="18" charset="0"/>
                <a:ea typeface="Times New Roman" panose="02020603050405020304" pitchFamily="18" charset="0"/>
              </a:rPr>
              <a:t>Innovation is a primary component of successful organizations, so it's beneficial to understand what it entails. </a:t>
            </a:r>
          </a:p>
          <a:p>
            <a:pPr marL="457200" marR="0">
              <a:spcBef>
                <a:spcPts val="0"/>
              </a:spcBef>
              <a:spcAft>
                <a:spcPts val="0"/>
              </a:spcAft>
            </a:pPr>
            <a:r>
              <a:rPr lang="en-US" dirty="0">
                <a:effectLst/>
                <a:latin typeface="Times New Roman" panose="02020603050405020304" pitchFamily="18" charset="0"/>
                <a:ea typeface="Times New Roman" panose="02020603050405020304" pitchFamily="18" charset="0"/>
              </a:rPr>
              <a:t>Innovative entrepreneurship involves establishing and creating new business ideas to generate profit, assist the community, and accomplish company goals. </a:t>
            </a:r>
          </a:p>
          <a:p>
            <a:pPr marL="457200" marR="0">
              <a:spcBef>
                <a:spcPts val="0"/>
              </a:spcBef>
              <a:spcAft>
                <a:spcPts val="0"/>
              </a:spcAft>
            </a:pPr>
            <a:r>
              <a:rPr lang="en-US" dirty="0">
                <a:effectLst/>
                <a:latin typeface="Times New Roman" panose="02020603050405020304" pitchFamily="18" charset="0"/>
                <a:ea typeface="Times New Roman" panose="02020603050405020304" pitchFamily="18" charset="0"/>
              </a:rPr>
              <a:t>Creative entrepreneurs develop business models to meet Church members' needs and improve their lifestyle and support for the Church. </a:t>
            </a:r>
          </a:p>
          <a:p>
            <a:endParaRPr lang="en-US" sz="2000" dirty="0"/>
          </a:p>
        </p:txBody>
      </p:sp>
    </p:spTree>
    <p:extLst>
      <p:ext uri="{BB962C8B-B14F-4D97-AF65-F5344CB8AC3E}">
        <p14:creationId xmlns:p14="http://schemas.microsoft.com/office/powerpoint/2010/main" val="169900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6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428853" y="643467"/>
            <a:ext cx="5334294" cy="5571066"/>
          </a:xfrm>
          <a:prstGeom prst="rect">
            <a:avLst/>
          </a:prstGeom>
        </p:spPr>
      </p:pic>
    </p:spTree>
    <p:extLst>
      <p:ext uri="{BB962C8B-B14F-4D97-AF65-F5344CB8AC3E}">
        <p14:creationId xmlns:p14="http://schemas.microsoft.com/office/powerpoint/2010/main" val="26742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55C83-930E-F221-9D04-C9D00582AD5A}"/>
              </a:ext>
            </a:extLst>
          </p:cNvPr>
          <p:cNvSpPr>
            <a:spLocks noGrp="1"/>
          </p:cNvSpPr>
          <p:nvPr>
            <p:ph type="title"/>
          </p:nvPr>
        </p:nvSpPr>
        <p:spPr>
          <a:xfrm>
            <a:off x="838200" y="588168"/>
            <a:ext cx="10515600" cy="1325563"/>
          </a:xfrm>
        </p:spPr>
        <p:txBody>
          <a:bodyPr>
            <a:normAutofit/>
          </a:bodyPr>
          <a:lstStyle/>
          <a:p>
            <a:pPr algn="ctr"/>
            <a:r>
              <a:rPr lang="en-US" sz="4300" b="1" dirty="0">
                <a:solidFill>
                  <a:srgbClr val="FFFFFF"/>
                </a:solidFill>
                <a:effectLst/>
                <a:latin typeface="Times New Roman" panose="02020603050405020304" pitchFamily="18" charset="0"/>
                <a:ea typeface="Times New Roman" panose="02020603050405020304" pitchFamily="18" charset="0"/>
              </a:rPr>
              <a:t>4. INNOVATION AND ENTREPRENEURSHIP OUTREACH </a:t>
            </a:r>
            <a:endParaRPr lang="en-US" sz="4300" dirty="0">
              <a:solidFill>
                <a:srgbClr val="FFFFFF"/>
              </a:solidFill>
            </a:endParaRPr>
          </a:p>
        </p:txBody>
      </p:sp>
      <p:sp>
        <p:nvSpPr>
          <p:cNvPr id="3" name="Content Placeholder 2">
            <a:extLst>
              <a:ext uri="{FF2B5EF4-FFF2-40B4-BE49-F238E27FC236}">
                <a16:creationId xmlns:a16="http://schemas.microsoft.com/office/drawing/2014/main" id="{EE4AADA4-146A-4189-CCCF-79931ACB2805}"/>
              </a:ext>
            </a:extLst>
          </p:cNvPr>
          <p:cNvSpPr>
            <a:spLocks noGrp="1"/>
          </p:cNvSpPr>
          <p:nvPr>
            <p:ph idx="1"/>
          </p:nvPr>
        </p:nvSpPr>
        <p:spPr>
          <a:xfrm>
            <a:off x="838200" y="2391568"/>
            <a:ext cx="10515600" cy="3785394"/>
          </a:xfrm>
        </p:spPr>
        <p:txBody>
          <a:bodyPr anchor="ctr">
            <a:normAutofit/>
          </a:bodyPr>
          <a:lstStyle/>
          <a:p>
            <a:pPr marL="457200" marR="0">
              <a:spcBef>
                <a:spcPts val="0"/>
              </a:spcBef>
              <a:spcAft>
                <a:spcPts val="0"/>
              </a:spcAft>
            </a:pPr>
            <a:r>
              <a:rPr lang="en-US" sz="2600" dirty="0">
                <a:effectLst/>
                <a:latin typeface="Times New Roman" panose="02020603050405020304" pitchFamily="18" charset="0"/>
                <a:ea typeface="Times New Roman" panose="02020603050405020304" pitchFamily="18" charset="0"/>
              </a:rPr>
              <a:t>Entrepreneurship will also serve as strategic entry wedges to the communities (as we presently do with our health message). We can consider the Beulah Church, Kumasi, model. </a:t>
            </a:r>
          </a:p>
          <a:p>
            <a:pPr marL="457200" marR="0">
              <a:spcBef>
                <a:spcPts val="0"/>
              </a:spcBef>
              <a:spcAft>
                <a:spcPts val="0"/>
              </a:spcAft>
            </a:pPr>
            <a:r>
              <a:rPr lang="en-US" sz="2600" dirty="0">
                <a:effectLst/>
                <a:latin typeface="Times New Roman" panose="02020603050405020304" pitchFamily="18" charset="0"/>
                <a:ea typeface="Times New Roman" panose="02020603050405020304" pitchFamily="18" charset="0"/>
              </a:rPr>
              <a:t>Skill training programs include </a:t>
            </a:r>
            <a:r>
              <a:rPr lang="en-US" sz="2600" i="1" dirty="0">
                <a:effectLst/>
                <a:latin typeface="Times New Roman" panose="02020603050405020304" pitchFamily="18" charset="0"/>
                <a:ea typeface="Times New Roman" panose="02020603050405020304" pitchFamily="18" charset="0"/>
              </a:rPr>
              <a:t>phone repair, liquid soap making, juice &amp; fresh yogurt making, hair-braiding &amp; fascinators making, branding of products, CCTV installation, and electrical &amp; solar training</a:t>
            </a:r>
            <a:r>
              <a:rPr lang="en-US" sz="2600" dirty="0">
                <a:effectLst/>
                <a:latin typeface="Times New Roman" panose="02020603050405020304" pitchFamily="18" charset="0"/>
                <a:ea typeface="Times New Roman" panose="02020603050405020304" pitchFamily="18" charset="0"/>
              </a:rPr>
              <a:t>. </a:t>
            </a:r>
          </a:p>
          <a:p>
            <a:pPr marL="457200" marR="0">
              <a:spcBef>
                <a:spcPts val="0"/>
              </a:spcBef>
              <a:spcAft>
                <a:spcPts val="0"/>
              </a:spcAft>
            </a:pPr>
            <a:r>
              <a:rPr lang="en-US" sz="2600" dirty="0">
                <a:effectLst/>
                <a:latin typeface="Times New Roman" panose="02020603050405020304" pitchFamily="18" charset="0"/>
                <a:ea typeface="Times New Roman" panose="02020603050405020304" pitchFamily="18" charset="0"/>
              </a:rPr>
              <a:t>One-day training conference: </a:t>
            </a:r>
            <a:r>
              <a:rPr lang="en-US" sz="2600" i="1" dirty="0">
                <a:effectLst/>
                <a:latin typeface="Times New Roman" panose="02020603050405020304" pitchFamily="18" charset="0"/>
                <a:ea typeface="Times New Roman" panose="02020603050405020304" pitchFamily="18" charset="0"/>
              </a:rPr>
              <a:t>“Innovation, Creativity and Entrepreneurship” (ICE) Conference</a:t>
            </a:r>
            <a:r>
              <a:rPr lang="en-US" sz="2600" dirty="0">
                <a:effectLst/>
                <a:latin typeface="Times New Roman" panose="02020603050405020304" pitchFamily="18"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2600" dirty="0">
                <a:effectLst/>
                <a:latin typeface="Times New Roman" panose="02020603050405020304" pitchFamily="18" charset="0"/>
                <a:ea typeface="Times New Roman" panose="02020603050405020304" pitchFamily="18" charset="0"/>
              </a:rPr>
              <a:t>Conference &amp; Exhibition focused on entrepreneurship.</a:t>
            </a:r>
          </a:p>
          <a:p>
            <a:pPr marL="0" marR="0" indent="0">
              <a:spcBef>
                <a:spcPts val="0"/>
              </a:spcBef>
              <a:spcAft>
                <a:spcPts val="0"/>
              </a:spcAft>
              <a:buNone/>
            </a:pPr>
            <a:endParaRPr lang="en-US" sz="26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454487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EC500F-C841-4579-A429-CA3EA59143F8}"/>
              </a:ext>
            </a:extLst>
          </p:cNvPr>
          <p:cNvSpPr>
            <a:spLocks noGrp="1"/>
          </p:cNvSpPr>
          <p:nvPr>
            <p:ph type="title"/>
          </p:nvPr>
        </p:nvSpPr>
        <p:spPr>
          <a:xfrm>
            <a:off x="643467" y="321734"/>
            <a:ext cx="10905066" cy="1135737"/>
          </a:xfrm>
        </p:spPr>
        <p:txBody>
          <a:bodyPr>
            <a:normAutofit/>
          </a:bodyPr>
          <a:lstStyle/>
          <a:p>
            <a:r>
              <a:rPr lang="en-US" sz="3600" b="1" dirty="0">
                <a:effectLst/>
                <a:latin typeface="Times New Roman" panose="02020603050405020304" pitchFamily="18" charset="0"/>
                <a:ea typeface="Times New Roman" panose="02020603050405020304" pitchFamily="18" charset="0"/>
              </a:rPr>
              <a:t>5. YOUNG AFRICAN ADVENTIST PROFESSIONALS (YAAP) </a:t>
            </a:r>
            <a:endParaRPr lang="en-US" sz="3600" dirty="0"/>
          </a:p>
        </p:txBody>
      </p:sp>
      <p:sp>
        <p:nvSpPr>
          <p:cNvPr id="3" name="Content Placeholder 2">
            <a:extLst>
              <a:ext uri="{FF2B5EF4-FFF2-40B4-BE49-F238E27FC236}">
                <a16:creationId xmlns:a16="http://schemas.microsoft.com/office/drawing/2014/main" id="{C831FC6F-1D35-69D1-1438-08A36E33247C}"/>
              </a:ext>
            </a:extLst>
          </p:cNvPr>
          <p:cNvSpPr>
            <a:spLocks noGrp="1"/>
          </p:cNvSpPr>
          <p:nvPr>
            <p:ph idx="1"/>
          </p:nvPr>
        </p:nvSpPr>
        <p:spPr>
          <a:xfrm>
            <a:off x="643467" y="1782981"/>
            <a:ext cx="10905066" cy="4393982"/>
          </a:xfrm>
        </p:spPr>
        <p:txBody>
          <a:bodyPr>
            <a:normAutofit fontScale="92500" lnSpcReduction="10000"/>
          </a:bodyPr>
          <a:lstStyle/>
          <a:p>
            <a:pPr marL="457200" marR="0">
              <a:spcBef>
                <a:spcPts val="0"/>
              </a:spcBef>
              <a:spcAft>
                <a:spcPts val="600"/>
              </a:spcAft>
            </a:pPr>
            <a:r>
              <a:rPr lang="en-US" sz="3600" b="1" i="1" dirty="0">
                <a:effectLst/>
                <a:latin typeface="Times New Roman" panose="02020603050405020304" pitchFamily="18" charset="0"/>
                <a:ea typeface="Times New Roman" panose="02020603050405020304" pitchFamily="18" charset="0"/>
              </a:rPr>
              <a:t>(</a:t>
            </a:r>
            <a:r>
              <a:rPr lang="en-US" sz="3600" b="1" dirty="0">
                <a:effectLst/>
                <a:latin typeface="Times New Roman" panose="02020603050405020304" pitchFamily="18" charset="0"/>
                <a:ea typeface="Times New Roman" panose="02020603050405020304" pitchFamily="18" charset="0"/>
              </a:rPr>
              <a:t>Departments: Ministerial Secretary, Stewardship, Family Life Ministries</a:t>
            </a:r>
            <a:r>
              <a:rPr lang="en-US" sz="3600" b="1" i="1"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a:spcBef>
                <a:spcPts val="0"/>
              </a:spcBef>
              <a:spcAft>
                <a:spcPts val="600"/>
              </a:spcAft>
            </a:pPr>
            <a:r>
              <a:rPr lang="en-US" sz="3600" dirty="0">
                <a:effectLst/>
                <a:latin typeface="Times New Roman" panose="02020603050405020304" pitchFamily="18" charset="0"/>
                <a:ea typeface="Times New Roman" panose="02020603050405020304" pitchFamily="18" charset="0"/>
              </a:rPr>
              <a:t>Meet professionals within the Church in various countries and talk with them about challenges facing the church in their communities and how we can solve them. They can help meet the needs and challenges of the Church within their communities. </a:t>
            </a:r>
          </a:p>
          <a:p>
            <a:pPr marL="457200" marR="0">
              <a:spcBef>
                <a:spcPts val="0"/>
              </a:spcBef>
              <a:spcAft>
                <a:spcPts val="600"/>
              </a:spcAft>
            </a:pPr>
            <a:r>
              <a:rPr lang="en-US" sz="3600" b="1" dirty="0">
                <a:effectLst/>
                <a:latin typeface="Times New Roman" panose="02020603050405020304" pitchFamily="18" charset="0"/>
                <a:ea typeface="Times New Roman" panose="02020603050405020304" pitchFamily="18" charset="0"/>
              </a:rPr>
              <a:t>During the </a:t>
            </a:r>
            <a:r>
              <a:rPr lang="en-US" sz="3600" b="1" dirty="0">
                <a:effectLst/>
                <a:highlight>
                  <a:srgbClr val="FFFF00"/>
                </a:highlight>
                <a:latin typeface="Times New Roman" panose="02020603050405020304" pitchFamily="18" charset="0"/>
                <a:ea typeface="Times New Roman" panose="02020603050405020304" pitchFamily="18" charset="0"/>
              </a:rPr>
              <a:t>WAD</a:t>
            </a:r>
            <a:r>
              <a:rPr lang="en-US" sz="3600" b="1" dirty="0">
                <a:effectLst/>
                <a:latin typeface="Times New Roman" panose="02020603050405020304" pitchFamily="18" charset="0"/>
                <a:ea typeface="Times New Roman" panose="02020603050405020304" pitchFamily="18" charset="0"/>
              </a:rPr>
              <a:t> strategic session, invite some experts in these areas to come and share their views on each area and how we can move them forward.</a:t>
            </a:r>
            <a:endParaRPr lang="en-US" sz="36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036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C500F-C841-4579-A429-CA3EA59143F8}"/>
              </a:ext>
            </a:extLst>
          </p:cNvPr>
          <p:cNvSpPr>
            <a:spLocks noGrp="1"/>
          </p:cNvSpPr>
          <p:nvPr>
            <p:ph type="title"/>
          </p:nvPr>
        </p:nvSpPr>
        <p:spPr>
          <a:xfrm>
            <a:off x="1156851" y="637762"/>
            <a:ext cx="9888496" cy="900131"/>
          </a:xfrm>
        </p:spPr>
        <p:txBody>
          <a:bodyPr anchor="t">
            <a:normAutofit/>
          </a:bodyPr>
          <a:lstStyle/>
          <a:p>
            <a:r>
              <a:rPr lang="en-US" sz="4000" b="1" dirty="0">
                <a:solidFill>
                  <a:schemeClr val="bg1"/>
                </a:solidFill>
                <a:effectLst/>
                <a:latin typeface="Times New Roman" panose="02020603050405020304" pitchFamily="18" charset="0"/>
                <a:ea typeface="Times New Roman" panose="02020603050405020304" pitchFamily="18" charset="0"/>
              </a:rPr>
              <a:t>OTHER ACTVITIES</a:t>
            </a:r>
            <a:endParaRPr lang="en-US" sz="4000" dirty="0">
              <a:solidFill>
                <a:schemeClr val="bg1"/>
              </a:solidFill>
            </a:endParaRP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31FC6F-1D35-69D1-1438-08A36E33247C}"/>
              </a:ext>
            </a:extLst>
          </p:cNvPr>
          <p:cNvSpPr>
            <a:spLocks noGrp="1"/>
          </p:cNvSpPr>
          <p:nvPr>
            <p:ph idx="1"/>
          </p:nvPr>
        </p:nvSpPr>
        <p:spPr>
          <a:xfrm>
            <a:off x="1155548" y="2217343"/>
            <a:ext cx="9880893" cy="3959619"/>
          </a:xfrm>
        </p:spPr>
        <p:txBody>
          <a:bodyPr>
            <a:normAutofit lnSpcReduction="10000"/>
          </a:bodyPr>
          <a:lstStyle/>
          <a:p>
            <a:pPr>
              <a:spcBef>
                <a:spcPts val="0"/>
              </a:spcBef>
            </a:pPr>
            <a:r>
              <a:rPr lang="en-US" b="1" dirty="0">
                <a:effectLst/>
                <a:latin typeface="Times New Roman" panose="02020603050405020304" pitchFamily="18" charset="0"/>
                <a:ea typeface="Times New Roman" panose="02020603050405020304" pitchFamily="18" charset="0"/>
              </a:rPr>
              <a:t>6. Enhancing the Efficiency of the Ministry</a:t>
            </a:r>
            <a:r>
              <a:rPr lang="en-US" dirty="0">
                <a:effectLst/>
                <a:latin typeface="Times New Roman" panose="02020603050405020304" pitchFamily="18" charset="0"/>
                <a:ea typeface="Times New Roman" panose="02020603050405020304" pitchFamily="18" charset="0"/>
              </a:rPr>
              <a:t> through intentional and effective collaboration between the clergy and laity. There should be adequate in-service training and equipment to maximize performance. </a:t>
            </a:r>
            <a:r>
              <a:rPr lang="en-US" b="1" dirty="0">
                <a:effectLst/>
                <a:latin typeface="Times New Roman" panose="02020603050405020304" pitchFamily="18" charset="0"/>
                <a:ea typeface="Times New Roman" panose="02020603050405020304" pitchFamily="18" charset="0"/>
              </a:rPr>
              <a:t>Department: Ministerial Secretary </a:t>
            </a:r>
            <a:r>
              <a:rPr lang="en-US" dirty="0">
                <a:effectLst/>
                <a:latin typeface="Times New Roman" panose="02020603050405020304" pitchFamily="18" charset="0"/>
                <a:ea typeface="Times New Roman" panose="02020603050405020304" pitchFamily="18" charset="0"/>
              </a:rPr>
              <a:t> </a:t>
            </a:r>
          </a:p>
          <a:p>
            <a:pPr>
              <a:spcBef>
                <a:spcPts val="0"/>
              </a:spcBef>
            </a:pPr>
            <a:r>
              <a:rPr lang="en-US" b="1" dirty="0">
                <a:effectLst/>
                <a:latin typeface="Times New Roman" panose="02020603050405020304" pitchFamily="18" charset="0"/>
                <a:ea typeface="Times New Roman" panose="02020603050405020304" pitchFamily="18" charset="0"/>
              </a:rPr>
              <a:t>7. Encourage faithfulness among members through a faithful stewardship lifestyle and Planned Giving </a:t>
            </a:r>
            <a:r>
              <a:rPr lang="en-US" dirty="0">
                <a:effectLst/>
                <a:latin typeface="Times New Roman" panose="02020603050405020304" pitchFamily="18" charset="0"/>
                <a:ea typeface="Times New Roman" panose="02020603050405020304" pitchFamily="18" charset="0"/>
              </a:rPr>
              <a:t>to boost the Church’s financial status in a competitive environment. </a:t>
            </a:r>
          </a:p>
          <a:p>
            <a:pPr>
              <a:spcBef>
                <a:spcPts val="0"/>
              </a:spcBef>
            </a:pPr>
            <a:r>
              <a:rPr lang="en-US" dirty="0">
                <a:effectLst/>
                <a:latin typeface="Times New Roman" panose="02020603050405020304" pitchFamily="18" charset="0"/>
                <a:ea typeface="Times New Roman" panose="02020603050405020304" pitchFamily="18" charset="0"/>
              </a:rPr>
              <a:t>Furthermore, generating enough resources will lead to a territorial restructuring of the Division fields to reorganize into at least fifteen Unions by the end of the Quinquennium. </a:t>
            </a:r>
            <a:r>
              <a:rPr lang="en-US" b="1" dirty="0">
                <a:effectLst/>
                <a:latin typeface="Times New Roman" panose="02020603050405020304" pitchFamily="18" charset="0"/>
                <a:ea typeface="Times New Roman" panose="02020603050405020304" pitchFamily="18" charset="0"/>
              </a:rPr>
              <a:t>Department: Stewardship and Strategic Planning</a:t>
            </a:r>
            <a:endParaRPr lang="en-US" dirty="0">
              <a:effectLst/>
              <a:latin typeface="Times New Roman" panose="02020603050405020304" pitchFamily="18" charset="0"/>
              <a:ea typeface="Times New Roman" panose="02020603050405020304" pitchFamily="18" charset="0"/>
            </a:endParaRPr>
          </a:p>
          <a:p>
            <a:endParaRPr lang="en-US" sz="2400" dirty="0"/>
          </a:p>
        </p:txBody>
      </p:sp>
    </p:spTree>
    <p:extLst>
      <p:ext uri="{BB962C8B-B14F-4D97-AF65-F5344CB8AC3E}">
        <p14:creationId xmlns:p14="http://schemas.microsoft.com/office/powerpoint/2010/main" val="372512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500F-C841-4579-A429-CA3EA59143F8}"/>
              </a:ext>
            </a:extLst>
          </p:cNvPr>
          <p:cNvSpPr>
            <a:spLocks noGrp="1"/>
          </p:cNvSpPr>
          <p:nvPr>
            <p:ph type="title"/>
          </p:nvPr>
        </p:nvSpPr>
        <p:spPr/>
        <p:txBody>
          <a:bodyPr>
            <a:normAutofit/>
          </a:bodyPr>
          <a:lstStyle/>
          <a:p>
            <a:r>
              <a:rPr lang="en-US" sz="4400" b="1" dirty="0">
                <a:solidFill>
                  <a:srgbClr val="0070C0"/>
                </a:solidFill>
                <a:effectLst/>
                <a:latin typeface="Times New Roman" panose="02020603050405020304" pitchFamily="18" charset="0"/>
                <a:ea typeface="Times New Roman" panose="02020603050405020304" pitchFamily="18" charset="0"/>
              </a:rPr>
              <a:t>OTHER ACTVITIES</a:t>
            </a:r>
            <a:endParaRPr lang="en-US" dirty="0"/>
          </a:p>
        </p:txBody>
      </p:sp>
      <p:graphicFrame>
        <p:nvGraphicFramePr>
          <p:cNvPr id="5" name="Content Placeholder 2">
            <a:extLst>
              <a:ext uri="{FF2B5EF4-FFF2-40B4-BE49-F238E27FC236}">
                <a16:creationId xmlns:a16="http://schemas.microsoft.com/office/drawing/2014/main" id="{386BB187-4C1A-CF91-ED75-A6BFC6DCB288}"/>
              </a:ext>
            </a:extLst>
          </p:cNvPr>
          <p:cNvGraphicFramePr>
            <a:graphicFrameLocks noGrp="1"/>
          </p:cNvGraphicFramePr>
          <p:nvPr>
            <p:ph idx="1"/>
            <p:extLst>
              <p:ext uri="{D42A27DB-BD31-4B8C-83A1-F6EECF244321}">
                <p14:modId xmlns:p14="http://schemas.microsoft.com/office/powerpoint/2010/main" val="42848994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495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C500F-C841-4579-A429-CA3EA59143F8}"/>
              </a:ext>
            </a:extLst>
          </p:cNvPr>
          <p:cNvSpPr>
            <a:spLocks noGrp="1"/>
          </p:cNvSpPr>
          <p:nvPr>
            <p:ph type="title"/>
          </p:nvPr>
        </p:nvSpPr>
        <p:spPr/>
        <p:txBody>
          <a:bodyPr>
            <a:normAutofit/>
          </a:bodyPr>
          <a:lstStyle/>
          <a:p>
            <a:r>
              <a:rPr lang="en-US" sz="4400" b="1" dirty="0">
                <a:solidFill>
                  <a:srgbClr val="0070C0"/>
                </a:solidFill>
                <a:effectLst/>
                <a:latin typeface="Times New Roman" panose="02020603050405020304" pitchFamily="18" charset="0"/>
                <a:ea typeface="Times New Roman" panose="02020603050405020304" pitchFamily="18" charset="0"/>
              </a:rPr>
              <a:t>OTHER ACTVITIES</a:t>
            </a:r>
            <a:endParaRPr lang="en-US" dirty="0"/>
          </a:p>
        </p:txBody>
      </p:sp>
      <p:sp>
        <p:nvSpPr>
          <p:cNvPr id="3" name="Content Placeholder 2">
            <a:extLst>
              <a:ext uri="{FF2B5EF4-FFF2-40B4-BE49-F238E27FC236}">
                <a16:creationId xmlns:a16="http://schemas.microsoft.com/office/drawing/2014/main" id="{C831FC6F-1D35-69D1-1438-08A36E33247C}"/>
              </a:ext>
            </a:extLst>
          </p:cNvPr>
          <p:cNvSpPr>
            <a:spLocks noGrp="1"/>
          </p:cNvSpPr>
          <p:nvPr>
            <p:ph idx="1"/>
          </p:nvPr>
        </p:nvSpPr>
        <p:spPr/>
        <p:txBody>
          <a:bodyPr>
            <a:normAutofit lnSpcReduction="10000"/>
          </a:bodyPr>
          <a:lstStyle/>
          <a:p>
            <a:pPr>
              <a:spcBef>
                <a:spcPts val="0"/>
              </a:spcBef>
            </a:pPr>
            <a:r>
              <a:rPr lang="en-US" sz="4800" b="1" dirty="0">
                <a:solidFill>
                  <a:srgbClr val="00B0F0"/>
                </a:solidFill>
                <a:effectLst/>
                <a:latin typeface="Times New Roman" panose="02020603050405020304" pitchFamily="18" charset="0"/>
                <a:ea typeface="Times New Roman" panose="02020603050405020304" pitchFamily="18" charset="0"/>
              </a:rPr>
              <a:t>10. Lay the foundation for constructing the WAD Office complex</a:t>
            </a:r>
            <a:r>
              <a:rPr lang="en-US" sz="4800" dirty="0">
                <a:solidFill>
                  <a:srgbClr val="00B0F0"/>
                </a:solidFill>
                <a:effectLst/>
                <a:latin typeface="Times New Roman" panose="02020603050405020304" pitchFamily="18" charset="0"/>
                <a:ea typeface="Times New Roman" panose="02020603050405020304" pitchFamily="18" charset="0"/>
              </a:rPr>
              <a:t>, </a:t>
            </a:r>
            <a:r>
              <a:rPr lang="en-US" sz="4800" dirty="0">
                <a:effectLst/>
                <a:latin typeface="Times New Roman" panose="02020603050405020304" pitchFamily="18" charset="0"/>
                <a:ea typeface="Times New Roman" panose="02020603050405020304" pitchFamily="18" charset="0"/>
              </a:rPr>
              <a:t>which will also serve as a center of influence in Cote D’Ivoire and the subregion and residence for workers of the Division. </a:t>
            </a:r>
            <a:r>
              <a:rPr lang="en-US" sz="4800" b="1" dirty="0">
                <a:solidFill>
                  <a:srgbClr val="0070C0"/>
                </a:solidFill>
                <a:effectLst/>
                <a:latin typeface="Times New Roman" panose="02020603050405020304" pitchFamily="18" charset="0"/>
                <a:ea typeface="Times New Roman" panose="02020603050405020304" pitchFamily="18" charset="0"/>
              </a:rPr>
              <a:t>Department: All Departments</a:t>
            </a:r>
            <a:endParaRPr lang="en-US" sz="4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95755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311F014-7CD4-BFF4-5110-188D9D6B333E}"/>
              </a:ext>
            </a:extLst>
          </p:cNvPr>
          <p:cNvSpPr>
            <a:spLocks noGrp="1"/>
          </p:cNvSpPr>
          <p:nvPr>
            <p:ph type="title"/>
          </p:nvPr>
        </p:nvSpPr>
        <p:spPr/>
        <p:txBody>
          <a:bodyPr/>
          <a:lstStyle/>
          <a:p>
            <a:pPr eaLnBrk="1" hangingPunct="1">
              <a:defRPr/>
            </a:pPr>
            <a:r>
              <a:rPr lang="es-AR" b="1" dirty="0" err="1">
                <a:solidFill>
                  <a:srgbClr val="C00000"/>
                </a:solidFill>
                <a:effectLst>
                  <a:outerShdw blurRad="38100" dist="38100" dir="2700000" algn="tl">
                    <a:srgbClr val="000000">
                      <a:alpha val="43137"/>
                    </a:srgbClr>
                  </a:outerShdw>
                </a:effectLst>
              </a:rPr>
              <a:t>Growth</a:t>
            </a:r>
            <a:r>
              <a:rPr lang="es-AR" b="1" dirty="0">
                <a:solidFill>
                  <a:srgbClr val="C00000"/>
                </a:solidFill>
                <a:effectLst>
                  <a:outerShdw blurRad="38100" dist="38100" dir="2700000" algn="tl">
                    <a:srgbClr val="000000">
                      <a:alpha val="43137"/>
                    </a:srgbClr>
                  </a:outerShdw>
                </a:effectLst>
              </a:rPr>
              <a:t> </a:t>
            </a:r>
            <a:r>
              <a:rPr lang="es-AR" b="1" dirty="0" err="1">
                <a:solidFill>
                  <a:srgbClr val="C00000"/>
                </a:solidFill>
                <a:effectLst>
                  <a:outerShdw blurRad="38100" dist="38100" dir="2700000" algn="tl">
                    <a:srgbClr val="000000">
                      <a:alpha val="43137"/>
                    </a:srgbClr>
                  </a:outerShdw>
                </a:effectLst>
              </a:rPr>
              <a:t>Reports</a:t>
            </a:r>
            <a:endParaRPr lang="es-AR" b="1" dirty="0">
              <a:solidFill>
                <a:srgbClr val="C0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EF5A1E8-5546-3B63-D1C7-CBB244A9549C}"/>
              </a:ext>
            </a:extLst>
          </p:cNvPr>
          <p:cNvSpPr>
            <a:spLocks noGrp="1"/>
          </p:cNvSpPr>
          <p:nvPr>
            <p:ph idx="1"/>
          </p:nvPr>
        </p:nvSpPr>
        <p:spPr>
          <a:xfrm>
            <a:off x="1226634" y="1600200"/>
            <a:ext cx="9441366" cy="5257800"/>
          </a:xfrm>
        </p:spPr>
        <p:txBody>
          <a:bodyPr rtlCol="0">
            <a:normAutofit fontScale="47500" lnSpcReduction="20000"/>
          </a:bodyPr>
          <a:lstStyle/>
          <a:p>
            <a:pPr eaLnBrk="1" fontAlgn="auto">
              <a:spcAft>
                <a:spcPts val="0"/>
              </a:spcAft>
              <a:buNone/>
              <a:defRPr/>
            </a:pPr>
            <a:r>
              <a:rPr lang="en-US" sz="5100" dirty="0"/>
              <a:t>	1:15		An original nucleus of 120 disciples.</a:t>
            </a:r>
          </a:p>
          <a:p>
            <a:pPr eaLnBrk="1" fontAlgn="auto">
              <a:spcAft>
                <a:spcPts val="0"/>
              </a:spcAft>
              <a:buNone/>
              <a:defRPr/>
            </a:pPr>
            <a:r>
              <a:rPr lang="en-US" sz="5100" dirty="0"/>
              <a:t>	2:41		Three thousand were baptized at Pentecost.</a:t>
            </a:r>
          </a:p>
          <a:p>
            <a:pPr eaLnBrk="1" fontAlgn="auto">
              <a:spcAft>
                <a:spcPts val="0"/>
              </a:spcAft>
              <a:buNone/>
              <a:defRPr/>
            </a:pPr>
            <a:r>
              <a:rPr lang="en-US" sz="5100" dirty="0"/>
              <a:t>	2:47		There were daily additions to the church.</a:t>
            </a:r>
          </a:p>
          <a:p>
            <a:pPr eaLnBrk="1" fontAlgn="auto">
              <a:spcAft>
                <a:spcPts val="0"/>
              </a:spcAft>
              <a:buNone/>
              <a:defRPr/>
            </a:pPr>
            <a:r>
              <a:rPr lang="en-US" sz="5100" dirty="0"/>
              <a:t>	4:4		The number increased to 5,000 men plus women.</a:t>
            </a:r>
          </a:p>
          <a:p>
            <a:pPr eaLnBrk="1" fontAlgn="auto">
              <a:spcAft>
                <a:spcPts val="0"/>
              </a:spcAft>
              <a:buNone/>
              <a:defRPr/>
            </a:pPr>
            <a:r>
              <a:rPr lang="en-US" sz="5100" dirty="0"/>
              <a:t>	5:14		Multitudes were added to the Lord. </a:t>
            </a:r>
          </a:p>
          <a:p>
            <a:pPr eaLnBrk="1" fontAlgn="auto">
              <a:spcAft>
                <a:spcPts val="0"/>
              </a:spcAft>
              <a:buNone/>
              <a:defRPr/>
            </a:pPr>
            <a:r>
              <a:rPr lang="en-US" sz="5100" dirty="0"/>
              <a:t>	6:1		Addition changed to multiplication. </a:t>
            </a:r>
          </a:p>
          <a:p>
            <a:pPr eaLnBrk="1" fontAlgn="auto">
              <a:spcAft>
                <a:spcPts val="0"/>
              </a:spcAft>
              <a:buNone/>
              <a:defRPr/>
            </a:pPr>
            <a:r>
              <a:rPr lang="en-US" sz="5100" dirty="0"/>
              <a:t>	6:7		The number of the disciples multiplied.</a:t>
            </a:r>
          </a:p>
          <a:p>
            <a:pPr eaLnBrk="1" fontAlgn="auto">
              <a:spcAft>
                <a:spcPts val="0"/>
              </a:spcAft>
              <a:buNone/>
              <a:defRPr/>
            </a:pPr>
            <a:r>
              <a:rPr lang="en-US" sz="5100" dirty="0"/>
              <a:t>	9:31		The number of churches multiplied. </a:t>
            </a:r>
          </a:p>
          <a:p>
            <a:pPr eaLnBrk="1" fontAlgn="auto">
              <a:spcAft>
                <a:spcPts val="0"/>
              </a:spcAft>
              <a:buNone/>
              <a:defRPr/>
            </a:pPr>
            <a:r>
              <a:rPr lang="en-US" sz="5100" dirty="0"/>
              <a:t>	9:35		An entire town was committed to Christ. </a:t>
            </a:r>
          </a:p>
          <a:p>
            <a:pPr eaLnBrk="1" fontAlgn="auto">
              <a:spcAft>
                <a:spcPts val="0"/>
              </a:spcAft>
              <a:buNone/>
              <a:defRPr/>
            </a:pPr>
            <a:r>
              <a:rPr lang="en-US" sz="5100" dirty="0"/>
              <a:t>	11:24	A great many people added to the Lord. </a:t>
            </a:r>
          </a:p>
          <a:p>
            <a:pPr eaLnBrk="1" fontAlgn="auto">
              <a:spcAft>
                <a:spcPts val="0"/>
              </a:spcAft>
              <a:buNone/>
              <a:defRPr/>
            </a:pPr>
            <a:r>
              <a:rPr lang="en-US" sz="5100" dirty="0"/>
              <a:t>	16:5		Churches increased in number daily. </a:t>
            </a:r>
          </a:p>
          <a:p>
            <a:pPr eaLnBrk="1" fontAlgn="auto">
              <a:spcAft>
                <a:spcPts val="0"/>
              </a:spcAft>
              <a:buNone/>
              <a:defRPr/>
            </a:pPr>
            <a:r>
              <a:rPr lang="en-US" sz="5100" dirty="0"/>
              <a:t>	19:10	All Asia heard the Word of the Lord.</a:t>
            </a:r>
          </a:p>
          <a:p>
            <a:pPr eaLnBrk="1" fontAlgn="auto">
              <a:spcAft>
                <a:spcPts val="0"/>
              </a:spcAft>
              <a:buNone/>
              <a:defRPr/>
            </a:pPr>
            <a:r>
              <a:rPr lang="en-US" sz="5100" dirty="0"/>
              <a:t>	21:10	Myriads of Jews believed. </a:t>
            </a:r>
          </a:p>
          <a:p>
            <a:pPr eaLnBrk="1" fontAlgn="auto" hangingPunct="1">
              <a:spcAft>
                <a:spcPts val="0"/>
              </a:spcAft>
              <a:defRPr/>
            </a:pPr>
            <a:endParaRPr lang="es-A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a:extLst>
              <a:ext uri="{FF2B5EF4-FFF2-40B4-BE49-F238E27FC236}">
                <a16:creationId xmlns:a16="http://schemas.microsoft.com/office/drawing/2014/main" id="{A47B6708-C2F9-5165-EB87-E0295C0F9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466725"/>
            <a:ext cx="7537450" cy="779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3">
            <a:extLst>
              <a:ext uri="{FF2B5EF4-FFF2-40B4-BE49-F238E27FC236}">
                <a16:creationId xmlns:a16="http://schemas.microsoft.com/office/drawing/2014/main" id="{3112F1DC-7D63-68B2-23DB-5B18FCA5F6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1" y="2133600"/>
            <a:ext cx="42973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a:extLst>
              <a:ext uri="{FF2B5EF4-FFF2-40B4-BE49-F238E27FC236}">
                <a16:creationId xmlns:a16="http://schemas.microsoft.com/office/drawing/2014/main" id="{2E0CE57D-A7FB-A998-DE67-31403DC6F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4338638"/>
            <a:ext cx="19208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1">
            <a:extLst>
              <a:ext uri="{FF2B5EF4-FFF2-40B4-BE49-F238E27FC236}">
                <a16:creationId xmlns:a16="http://schemas.microsoft.com/office/drawing/2014/main" id="{4A279B03-8E87-CDFA-092D-CCC0BBDB771D}"/>
              </a:ext>
            </a:extLst>
          </p:cNvPr>
          <p:cNvSpPr txBox="1">
            <a:spLocks noChangeArrowheads="1"/>
          </p:cNvSpPr>
          <p:nvPr/>
        </p:nvSpPr>
        <p:spPr bwMode="auto">
          <a:xfrm>
            <a:off x="4953000" y="2438401"/>
            <a:ext cx="2133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s-AR" altLang="en-US" sz="1800">
              <a:solidFill>
                <a:prstClr val="black"/>
              </a:solidFill>
              <a:latin typeface="Arial" panose="020B0604020202020204" pitchFamily="34" charset="0"/>
              <a:cs typeface="Arial" panose="020B0604020202020204" pitchFamily="34" charset="0"/>
            </a:endParaRPr>
          </a:p>
          <a:p>
            <a:pPr fontAlgn="base">
              <a:spcBef>
                <a:spcPct val="0"/>
              </a:spcBef>
              <a:spcAft>
                <a:spcPct val="0"/>
              </a:spcAft>
              <a:buNone/>
            </a:pPr>
            <a:endParaRPr lang="es-AR" altLang="en-US" sz="1800">
              <a:solidFill>
                <a:prstClr val="black"/>
              </a:solidFill>
              <a:latin typeface="Arial" panose="020B0604020202020204" pitchFamily="34" charset="0"/>
              <a:cs typeface="Arial" panose="020B0604020202020204" pitchFamily="34" charset="0"/>
            </a:endParaRPr>
          </a:p>
          <a:p>
            <a:pPr fontAlgn="base">
              <a:spcBef>
                <a:spcPct val="0"/>
              </a:spcBef>
              <a:spcAft>
                <a:spcPct val="0"/>
              </a:spcAft>
              <a:buNone/>
            </a:pPr>
            <a:endParaRPr lang="es-AR" altLang="en-US" sz="1800">
              <a:solidFill>
                <a:prstClr val="black"/>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D03B1619-8F7B-462E-3CBC-E70AB145093B}"/>
              </a:ext>
            </a:extLst>
          </p:cNvPr>
          <p:cNvSpPr>
            <a:spLocks noGrp="1"/>
          </p:cNvSpPr>
          <p:nvPr>
            <p:ph type="ctrTitle"/>
          </p:nvPr>
        </p:nvSpPr>
        <p:spPr>
          <a:xfrm>
            <a:off x="2209800" y="2057401"/>
            <a:ext cx="7772400" cy="1470025"/>
          </a:xfrm>
        </p:spPr>
        <p:txBody>
          <a:bodyPr/>
          <a:lstStyle/>
          <a:p>
            <a:pPr>
              <a:defRPr/>
            </a:pPr>
            <a:r>
              <a:rPr lang="es-AR" sz="6600" b="1" dirty="0">
                <a:solidFill>
                  <a:srgbClr val="C00000"/>
                </a:solidFill>
                <a:effectLst>
                  <a:outerShdw blurRad="38100" dist="38100" dir="2700000" algn="tl">
                    <a:srgbClr val="000000">
                      <a:alpha val="43137"/>
                    </a:srgbClr>
                  </a:outerShdw>
                </a:effectLst>
              </a:rPr>
              <a:t>CHURCH GROWTH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http://t0.gstatic.com/images?q=tbn:ANd9GcQfG6DgHlxZ-Jj-4CmXjdUlBgOOeI-xtHVP5tzGNoLjCp1TZvHV">
            <a:hlinkClick r:id="rId2"/>
            <a:extLst>
              <a:ext uri="{FF2B5EF4-FFF2-40B4-BE49-F238E27FC236}">
                <a16:creationId xmlns:a16="http://schemas.microsoft.com/office/drawing/2014/main" id="{D674BA7E-5E01-ABEB-0D3D-43B1D7C31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9526"/>
            <a:ext cx="31242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E368E7DC-90E5-13C5-30E9-5B57960A7285}"/>
              </a:ext>
            </a:extLst>
          </p:cNvPr>
          <p:cNvSpPr>
            <a:spLocks noGrp="1"/>
          </p:cNvSpPr>
          <p:nvPr>
            <p:ph type="title"/>
          </p:nvPr>
        </p:nvSpPr>
        <p:spPr/>
        <p:txBody>
          <a:bodyPr/>
          <a:lstStyle/>
          <a:p>
            <a:pPr eaLnBrk="1" hangingPunct="1">
              <a:defRPr/>
            </a:pPr>
            <a:r>
              <a:rPr lang="es-AR" b="1" dirty="0" err="1">
                <a:solidFill>
                  <a:srgbClr val="C00000"/>
                </a:solidFill>
                <a:effectLst>
                  <a:outerShdw blurRad="38100" dist="38100" dir="2700000" algn="tl">
                    <a:srgbClr val="000000">
                      <a:alpha val="43137"/>
                    </a:srgbClr>
                  </a:outerShdw>
                </a:effectLst>
              </a:rPr>
              <a:t>Church</a:t>
            </a:r>
            <a:r>
              <a:rPr lang="es-AR" b="1" dirty="0">
                <a:solidFill>
                  <a:srgbClr val="C00000"/>
                </a:solidFill>
                <a:effectLst>
                  <a:outerShdw blurRad="38100" dist="38100" dir="2700000" algn="tl">
                    <a:srgbClr val="000000">
                      <a:alpha val="43137"/>
                    </a:srgbClr>
                  </a:outerShdw>
                </a:effectLst>
              </a:rPr>
              <a:t> </a:t>
            </a:r>
            <a:r>
              <a:rPr lang="es-AR" b="1" dirty="0" err="1">
                <a:solidFill>
                  <a:srgbClr val="C00000"/>
                </a:solidFill>
                <a:effectLst>
                  <a:outerShdw blurRad="38100" dist="38100" dir="2700000" algn="tl">
                    <a:srgbClr val="000000">
                      <a:alpha val="43137"/>
                    </a:srgbClr>
                  </a:outerShdw>
                </a:effectLst>
              </a:rPr>
              <a:t>Growth</a:t>
            </a:r>
            <a:endParaRPr lang="es-AR" b="1" dirty="0">
              <a:solidFill>
                <a:srgbClr val="C00000"/>
              </a:solidFill>
              <a:effectLst>
                <a:outerShdw blurRad="38100" dist="38100" dir="2700000" algn="tl">
                  <a:srgbClr val="000000">
                    <a:alpha val="43137"/>
                  </a:srgbClr>
                </a:outerShdw>
              </a:effectLst>
            </a:endParaRPr>
          </a:p>
        </p:txBody>
      </p:sp>
      <p:sp>
        <p:nvSpPr>
          <p:cNvPr id="7171" name="Content Placeholder 2">
            <a:extLst>
              <a:ext uri="{FF2B5EF4-FFF2-40B4-BE49-F238E27FC236}">
                <a16:creationId xmlns:a16="http://schemas.microsoft.com/office/drawing/2014/main" id="{D1F3AD31-1D4B-7B18-0080-E4EC4C8BFC58}"/>
              </a:ext>
            </a:extLst>
          </p:cNvPr>
          <p:cNvSpPr>
            <a:spLocks noGrp="1"/>
          </p:cNvSpPr>
          <p:nvPr>
            <p:ph idx="1"/>
          </p:nvPr>
        </p:nvSpPr>
        <p:spPr/>
        <p:txBody>
          <a:bodyPr/>
          <a:lstStyle/>
          <a:p>
            <a:pPr eaLnBrk="1" hangingPunct="1"/>
            <a:r>
              <a:rPr lang="es-AR" altLang="en-US"/>
              <a:t>The field of church growth seeks to understand why churches grow or decline.</a:t>
            </a:r>
          </a:p>
          <a:p>
            <a:pPr eaLnBrk="1" hangingPunct="1"/>
            <a:r>
              <a:rPr lang="es-AR" altLang="en-US"/>
              <a:t>Church growth is the balanced increase in quantity, quality, and organizational complexity of a local church or                        Christian body.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53A9-4730-72DB-3928-7F613BAF149C}"/>
              </a:ext>
            </a:extLst>
          </p:cNvPr>
          <p:cNvSpPr>
            <a:spLocks noGrp="1"/>
          </p:cNvSpPr>
          <p:nvPr>
            <p:ph type="title"/>
          </p:nvPr>
        </p:nvSpPr>
        <p:spPr/>
        <p:txBody>
          <a:bodyPr rtlCol="0">
            <a:normAutofit/>
          </a:bodyPr>
          <a:lstStyle/>
          <a:p>
            <a:pPr eaLnBrk="1" fontAlgn="auto" hangingPunct="1">
              <a:spcAft>
                <a:spcPts val="0"/>
              </a:spcAft>
              <a:defRPr/>
            </a:pPr>
            <a:r>
              <a:rPr lang="es-ES_tradnl" b="1" dirty="0" err="1">
                <a:solidFill>
                  <a:srgbClr val="C00000"/>
                </a:solidFill>
                <a:effectLst>
                  <a:outerShdw blurRad="38100" dist="38100" dir="2700000" algn="tl">
                    <a:srgbClr val="000000">
                      <a:alpha val="43137"/>
                    </a:srgbClr>
                  </a:outerShdw>
                </a:effectLst>
                <a:latin typeface="+mn-lt"/>
              </a:rPr>
              <a:t>Church</a:t>
            </a:r>
            <a:r>
              <a:rPr lang="es-ES_tradnl" b="1" dirty="0">
                <a:solidFill>
                  <a:srgbClr val="C00000"/>
                </a:solidFill>
                <a:effectLst>
                  <a:outerShdw blurRad="38100" dist="38100" dir="2700000" algn="tl">
                    <a:srgbClr val="000000">
                      <a:alpha val="43137"/>
                    </a:srgbClr>
                  </a:outerShdw>
                </a:effectLst>
                <a:latin typeface="+mn-lt"/>
              </a:rPr>
              <a:t> </a:t>
            </a:r>
            <a:r>
              <a:rPr lang="es-ES_tradnl" b="1" dirty="0" err="1">
                <a:solidFill>
                  <a:srgbClr val="C00000"/>
                </a:solidFill>
                <a:effectLst>
                  <a:outerShdw blurRad="38100" dist="38100" dir="2700000" algn="tl">
                    <a:srgbClr val="000000">
                      <a:alpha val="43137"/>
                    </a:srgbClr>
                  </a:outerShdw>
                </a:effectLst>
                <a:latin typeface="+mn-lt"/>
              </a:rPr>
              <a:t>Growth</a:t>
            </a:r>
            <a:endParaRPr lang="es-ES_tradnl" b="1" dirty="0">
              <a:solidFill>
                <a:srgbClr val="C00000"/>
              </a:solidFill>
              <a:effectLst>
                <a:outerShdw blurRad="38100" dist="38100" dir="2700000" algn="tl">
                  <a:srgbClr val="000000">
                    <a:alpha val="43137"/>
                  </a:srgbClr>
                </a:outerShdw>
              </a:effectLst>
              <a:latin typeface="+mn-lt"/>
            </a:endParaRPr>
          </a:p>
        </p:txBody>
      </p:sp>
      <p:sp>
        <p:nvSpPr>
          <p:cNvPr id="23554" name="Content Placeholder 2">
            <a:extLst>
              <a:ext uri="{FF2B5EF4-FFF2-40B4-BE49-F238E27FC236}">
                <a16:creationId xmlns:a16="http://schemas.microsoft.com/office/drawing/2014/main" id="{E66A3900-BA6F-0110-1E82-24D61F5AD882}"/>
              </a:ext>
            </a:extLst>
          </p:cNvPr>
          <p:cNvSpPr>
            <a:spLocks noGrp="1"/>
          </p:cNvSpPr>
          <p:nvPr>
            <p:ph idx="1"/>
          </p:nvPr>
        </p:nvSpPr>
        <p:spPr>
          <a:xfrm>
            <a:off x="1905000" y="1600200"/>
            <a:ext cx="8229600" cy="5257800"/>
          </a:xfrm>
        </p:spPr>
        <p:txBody>
          <a:bodyPr/>
          <a:lstStyle/>
          <a:p>
            <a:pPr eaLnBrk="1" hangingPunct="1"/>
            <a:r>
              <a:rPr lang="en-US" altLang="en-US"/>
              <a:t>Jesus instructed His disciples:  “See the lilies of the field, how they grow” (Matt 6:28).  </a:t>
            </a:r>
          </a:p>
          <a:p>
            <a:pPr eaLnBrk="1" hangingPunct="1"/>
            <a:r>
              <a:rPr lang="en-US" altLang="en-US"/>
              <a:t>It is our duty to diligently observe,                           study, and research how the church grows and to learn the principles that make it grow.</a:t>
            </a:r>
          </a:p>
        </p:txBody>
      </p:sp>
      <p:pic>
        <p:nvPicPr>
          <p:cNvPr id="23555" name="Picture 2" descr="http://2.bp.blogspot.com/_hKPbvbwYcqE/SDDoUUYqv5I/AAAAAAAABXE/IYgwTDWjl2Y/s400/Lilies+of+the+field.bmp">
            <a:hlinkClick r:id="rId2"/>
            <a:extLst>
              <a:ext uri="{FF2B5EF4-FFF2-40B4-BE49-F238E27FC236}">
                <a16:creationId xmlns:a16="http://schemas.microsoft.com/office/drawing/2014/main" id="{20664D5E-39D3-F331-9547-7D883229A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02164"/>
            <a:ext cx="3048000"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583"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5"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587" name="Group 24586">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24588"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89"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591" name="Group 2459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4592" name="Freeform: Shape 2459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593" name="Freeform: Shape 2459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594" name="Freeform: Shape 2459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595" name="Freeform: Shape 2459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596" name="Freeform: Shape 2459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597" name="Freeform: Shape 2459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598" name="Freeform: Shape 2459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9218" name="Title 1">
            <a:extLst>
              <a:ext uri="{FF2B5EF4-FFF2-40B4-BE49-F238E27FC236}">
                <a16:creationId xmlns:a16="http://schemas.microsoft.com/office/drawing/2014/main" id="{C5DEEB4B-4B87-DD8F-C7BC-022F7C19622C}"/>
              </a:ext>
            </a:extLst>
          </p:cNvPr>
          <p:cNvSpPr>
            <a:spLocks noGrp="1"/>
          </p:cNvSpPr>
          <p:nvPr>
            <p:ph type="title"/>
          </p:nvPr>
        </p:nvSpPr>
        <p:spPr>
          <a:xfrm rot="16200000">
            <a:off x="-1325880" y="1947672"/>
            <a:ext cx="5961888" cy="2788920"/>
          </a:xfrm>
        </p:spPr>
        <p:txBody>
          <a:bodyPr anchor="ctr">
            <a:normAutofit/>
          </a:bodyPr>
          <a:lstStyle/>
          <a:p>
            <a:pPr algn="l" eaLnBrk="1" hangingPunct="1">
              <a:defRPr/>
            </a:pPr>
            <a:r>
              <a:rPr lang="es-ES_tradnl" sz="4800" b="1">
                <a:solidFill>
                  <a:schemeClr val="bg1"/>
                </a:solidFill>
                <a:effectLst>
                  <a:outerShdw blurRad="38100" dist="38100" dir="2700000" algn="tl">
                    <a:srgbClr val="000000">
                      <a:alpha val="43137"/>
                    </a:srgbClr>
                  </a:outerShdw>
                </a:effectLst>
                <a:latin typeface="+mn-lt"/>
              </a:rPr>
              <a:t>Human Participation</a:t>
            </a:r>
          </a:p>
        </p:txBody>
      </p:sp>
      <p:sp>
        <p:nvSpPr>
          <p:cNvPr id="24578" name="Content Placeholder 2">
            <a:extLst>
              <a:ext uri="{FF2B5EF4-FFF2-40B4-BE49-F238E27FC236}">
                <a16:creationId xmlns:a16="http://schemas.microsoft.com/office/drawing/2014/main" id="{08A947C5-1DA8-FE38-9D8C-9B5B2DC54814}"/>
              </a:ext>
            </a:extLst>
          </p:cNvPr>
          <p:cNvSpPr>
            <a:spLocks noGrp="1"/>
          </p:cNvSpPr>
          <p:nvPr>
            <p:ph idx="1"/>
          </p:nvPr>
        </p:nvSpPr>
        <p:spPr>
          <a:xfrm>
            <a:off x="4071068" y="841247"/>
            <a:ext cx="6877878" cy="5120640"/>
          </a:xfrm>
        </p:spPr>
        <p:txBody>
          <a:bodyPr anchor="ctr">
            <a:normAutofit fontScale="92500" lnSpcReduction="20000"/>
          </a:bodyPr>
          <a:lstStyle/>
          <a:p>
            <a:pPr marL="0" indent="0" eaLnBrk="1" hangingPunct="1">
              <a:buNone/>
            </a:pPr>
            <a:r>
              <a:rPr lang="en-US" altLang="en-US" sz="3900" dirty="0">
                <a:solidFill>
                  <a:schemeClr val="tx2"/>
                </a:solidFill>
              </a:rPr>
              <a:t>However, the Spirit of Prophecy goes beyond watching and observing the lilies grow:</a:t>
            </a:r>
          </a:p>
          <a:p>
            <a:pPr eaLnBrk="1" hangingPunct="1">
              <a:buFont typeface="Arial" panose="020B0604020202020204" pitchFamily="34" charset="0"/>
              <a:buNone/>
            </a:pPr>
            <a:r>
              <a:rPr lang="en-US" altLang="en-US" sz="3900" dirty="0">
                <a:solidFill>
                  <a:schemeClr val="tx2"/>
                </a:solidFill>
              </a:rPr>
              <a:t>	“God works according to great principles which He has presented to the human family, and it is our part to mature wise plans and set in operation the means whereby God shall bring about certain results” (</a:t>
            </a:r>
            <a:r>
              <a:rPr lang="en-US" altLang="en-US" sz="3900" i="1" dirty="0">
                <a:solidFill>
                  <a:schemeClr val="tx2"/>
                </a:solidFill>
              </a:rPr>
              <a:t>Evangelism, </a:t>
            </a:r>
            <a:r>
              <a:rPr lang="en-US" altLang="en-US" sz="3900" dirty="0">
                <a:solidFill>
                  <a:schemeClr val="tx2"/>
                </a:solidFill>
              </a:rPr>
              <a:t>652-653).</a:t>
            </a:r>
            <a:endParaRPr lang="es-ES_tradnl" altLang="en-US" sz="3900" dirty="0">
              <a:solidFill>
                <a:schemeClr val="tx2"/>
              </a:solidFill>
            </a:endParaRPr>
          </a:p>
          <a:p>
            <a:pPr eaLnBrk="1" hangingPunct="1"/>
            <a:endParaRPr lang="es-ES_tradnl" altLang="en-US" sz="1800" dirty="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7A18D48-8194-82D9-3E6D-15B2214C9591}"/>
              </a:ext>
            </a:extLst>
          </p:cNvPr>
          <p:cNvSpPr>
            <a:spLocks noGrp="1"/>
          </p:cNvSpPr>
          <p:nvPr>
            <p:ph type="title"/>
          </p:nvPr>
        </p:nvSpPr>
        <p:spPr>
          <a:xfrm>
            <a:off x="1179226" y="863101"/>
            <a:ext cx="9833548" cy="675767"/>
          </a:xfrm>
        </p:spPr>
        <p:txBody>
          <a:bodyPr anchor="b">
            <a:normAutofit/>
          </a:bodyPr>
          <a:lstStyle/>
          <a:p>
            <a:pPr marL="0" marR="0">
              <a:spcBef>
                <a:spcPts val="0"/>
              </a:spcBef>
              <a:spcAft>
                <a:spcPts val="0"/>
              </a:spcAft>
            </a:pPr>
            <a:r>
              <a:rPr lang="en-US" sz="3600" b="1" dirty="0">
                <a:solidFill>
                  <a:schemeClr val="tx2"/>
                </a:solidFill>
                <a:latin typeface="Times New Roman" panose="02020603050405020304" pitchFamily="18" charset="0"/>
              </a:rPr>
              <a:t>INTRODUCTION: M-FAITH</a:t>
            </a:r>
            <a:endParaRPr lang="en-US" sz="3600" dirty="0">
              <a:solidFill>
                <a:schemeClr val="tx2"/>
              </a:solidFill>
            </a:endParaRPr>
          </a:p>
        </p:txBody>
      </p:sp>
      <p:grpSp>
        <p:nvGrpSpPr>
          <p:cNvPr id="19"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B9D3736E-9545-30CF-B736-81A4971A4F30}"/>
              </a:ext>
            </a:extLst>
          </p:cNvPr>
          <p:cNvSpPr>
            <a:spLocks noGrp="1"/>
          </p:cNvSpPr>
          <p:nvPr>
            <p:ph idx="1"/>
          </p:nvPr>
        </p:nvSpPr>
        <p:spPr>
          <a:xfrm>
            <a:off x="1179226" y="1694985"/>
            <a:ext cx="9833548" cy="4299914"/>
          </a:xfrm>
        </p:spPr>
        <p:txBody>
          <a:bodyPr anchor="ctr">
            <a:normAutofit lnSpcReduction="10000"/>
          </a:bodyPr>
          <a:lstStyle/>
          <a:p>
            <a:pPr marL="0" marR="0" indent="0">
              <a:spcBef>
                <a:spcPts val="0"/>
              </a:spcBef>
              <a:spcAft>
                <a:spcPts val="0"/>
              </a:spcAft>
              <a:buNone/>
            </a:pPr>
            <a:r>
              <a:rPr lang="en-US" sz="1800" b="1" dirty="0">
                <a:solidFill>
                  <a:schemeClr val="tx2"/>
                </a:solidFill>
                <a:effectLst/>
                <a:latin typeface="Times New Roman" panose="02020603050405020304" pitchFamily="18" charset="0"/>
                <a:ea typeface="Times New Roman" panose="02020603050405020304" pitchFamily="18" charset="0"/>
              </a:rPr>
              <a:t> </a:t>
            </a:r>
            <a:endParaRPr lang="en-US" sz="1800" dirty="0">
              <a:solidFill>
                <a:schemeClr val="tx2"/>
              </a:solidFill>
              <a:effectLst/>
              <a:latin typeface="Times New Roman" panose="02020603050405020304" pitchFamily="18" charset="0"/>
              <a:ea typeface="Times New Roman" panose="02020603050405020304" pitchFamily="18" charset="0"/>
            </a:endParaRPr>
          </a:p>
          <a:p>
            <a:pPr>
              <a:spcBef>
                <a:spcPts val="0"/>
              </a:spcBef>
            </a:pPr>
            <a:r>
              <a:rPr lang="en-US" dirty="0">
                <a:solidFill>
                  <a:schemeClr val="tx2"/>
                </a:solidFill>
                <a:effectLst/>
                <a:latin typeface="Times New Roman" panose="02020603050405020304" pitchFamily="18" charset="0"/>
                <a:ea typeface="Times New Roman" panose="02020603050405020304" pitchFamily="18" charset="0"/>
              </a:rPr>
              <a:t>The new WAD administration aims at being a </a:t>
            </a:r>
            <a:r>
              <a:rPr lang="en-US" b="1" dirty="0">
                <a:solidFill>
                  <a:schemeClr val="tx2"/>
                </a:solidFill>
                <a:effectLst/>
                <a:latin typeface="Times New Roman" panose="02020603050405020304" pitchFamily="18" charset="0"/>
                <a:ea typeface="Times New Roman" panose="02020603050405020304" pitchFamily="18" charset="0"/>
              </a:rPr>
              <a:t>Mission-Focused (Matt 9:35-38)</a:t>
            </a:r>
            <a:r>
              <a:rPr lang="en-US" dirty="0">
                <a:solidFill>
                  <a:schemeClr val="tx2"/>
                </a:solidFill>
                <a:effectLst/>
                <a:latin typeface="Times New Roman" panose="02020603050405020304" pitchFamily="18" charset="0"/>
                <a:ea typeface="Times New Roman" panose="02020603050405020304" pitchFamily="18" charset="0"/>
              </a:rPr>
              <a:t> administration that should be seen as </a:t>
            </a:r>
          </a:p>
          <a:p>
            <a:pPr>
              <a:spcBef>
                <a:spcPts val="0"/>
              </a:spcBef>
            </a:pPr>
            <a:r>
              <a:rPr lang="en-US" b="1" dirty="0">
                <a:solidFill>
                  <a:schemeClr val="tx2"/>
                </a:solidFill>
                <a:effectLst/>
                <a:latin typeface="Times New Roman" panose="02020603050405020304" pitchFamily="18" charset="0"/>
                <a:ea typeface="Times New Roman" panose="02020603050405020304" pitchFamily="18" charset="0"/>
              </a:rPr>
              <a:t>FAITHFUL</a:t>
            </a:r>
            <a:r>
              <a:rPr lang="en-US" dirty="0">
                <a:solidFill>
                  <a:schemeClr val="tx2"/>
                </a:solidFill>
                <a:effectLst/>
                <a:latin typeface="Times New Roman" panose="02020603050405020304" pitchFamily="18" charset="0"/>
                <a:ea typeface="Times New Roman" panose="02020603050405020304" pitchFamily="18" charset="0"/>
              </a:rPr>
              <a:t> to the mission of the Church (2 Tim 2:2), </a:t>
            </a:r>
          </a:p>
          <a:p>
            <a:pPr>
              <a:spcBef>
                <a:spcPts val="0"/>
              </a:spcBef>
            </a:pPr>
            <a:r>
              <a:rPr lang="en-US" b="1" dirty="0">
                <a:solidFill>
                  <a:schemeClr val="tx2"/>
                </a:solidFill>
                <a:effectLst/>
                <a:latin typeface="Times New Roman" panose="02020603050405020304" pitchFamily="18" charset="0"/>
                <a:ea typeface="Times New Roman" panose="02020603050405020304" pitchFamily="18" charset="0"/>
              </a:rPr>
              <a:t>ACCOUNTABLE</a:t>
            </a:r>
            <a:r>
              <a:rPr lang="en-US" dirty="0">
                <a:solidFill>
                  <a:schemeClr val="tx2"/>
                </a:solidFill>
                <a:effectLst/>
                <a:latin typeface="Times New Roman" panose="02020603050405020304" pitchFamily="18" charset="0"/>
                <a:ea typeface="Times New Roman" panose="02020603050405020304" pitchFamily="18" charset="0"/>
              </a:rPr>
              <a:t> to God and our constituency (Rom 14:13; 2 Cor 5:10), </a:t>
            </a:r>
          </a:p>
          <a:p>
            <a:pPr>
              <a:spcBef>
                <a:spcPts val="0"/>
              </a:spcBef>
            </a:pPr>
            <a:r>
              <a:rPr lang="en-US" b="1" dirty="0">
                <a:solidFill>
                  <a:schemeClr val="tx2"/>
                </a:solidFill>
                <a:effectLst/>
                <a:latin typeface="Times New Roman" panose="02020603050405020304" pitchFamily="18" charset="0"/>
                <a:ea typeface="Times New Roman" panose="02020603050405020304" pitchFamily="18" charset="0"/>
              </a:rPr>
              <a:t>INNOVATIVE</a:t>
            </a:r>
            <a:r>
              <a:rPr lang="en-US" dirty="0">
                <a:solidFill>
                  <a:schemeClr val="tx2"/>
                </a:solidFill>
                <a:effectLst/>
                <a:latin typeface="Times New Roman" panose="02020603050405020304" pitchFamily="18" charset="0"/>
                <a:ea typeface="Times New Roman" panose="02020603050405020304" pitchFamily="18" charset="0"/>
              </a:rPr>
              <a:t> in how we conduct Church business and activities (</a:t>
            </a:r>
            <a:r>
              <a:rPr lang="en-US" dirty="0" err="1">
                <a:solidFill>
                  <a:schemeClr val="tx2"/>
                </a:solidFill>
                <a:effectLst/>
                <a:latin typeface="Times New Roman" panose="02020603050405020304" pitchFamily="18" charset="0"/>
                <a:ea typeface="Times New Roman" panose="02020603050405020304" pitchFamily="18" charset="0"/>
              </a:rPr>
              <a:t>Jer</a:t>
            </a:r>
            <a:r>
              <a:rPr lang="en-US" dirty="0">
                <a:solidFill>
                  <a:schemeClr val="tx2"/>
                </a:solidFill>
                <a:effectLst/>
                <a:latin typeface="Times New Roman" panose="02020603050405020304" pitchFamily="18" charset="0"/>
                <a:ea typeface="Times New Roman" panose="02020603050405020304" pitchFamily="18" charset="0"/>
              </a:rPr>
              <a:t> 6:16), </a:t>
            </a:r>
          </a:p>
          <a:p>
            <a:pPr>
              <a:spcBef>
                <a:spcPts val="0"/>
              </a:spcBef>
            </a:pPr>
            <a:r>
              <a:rPr lang="en-US" b="1" dirty="0">
                <a:solidFill>
                  <a:schemeClr val="tx2"/>
                </a:solidFill>
                <a:effectLst/>
                <a:latin typeface="Times New Roman" panose="02020603050405020304" pitchFamily="18" charset="0"/>
                <a:ea typeface="Times New Roman" panose="02020603050405020304" pitchFamily="18" charset="0"/>
              </a:rPr>
              <a:t>TRANSPARENT</a:t>
            </a:r>
            <a:r>
              <a:rPr lang="en-US" dirty="0">
                <a:solidFill>
                  <a:schemeClr val="tx2"/>
                </a:solidFill>
                <a:effectLst/>
                <a:latin typeface="Times New Roman" panose="02020603050405020304" pitchFamily="18" charset="0"/>
                <a:ea typeface="Times New Roman" panose="02020603050405020304" pitchFamily="18" charset="0"/>
              </a:rPr>
              <a:t> in all our dealings (2 Cor 1:12), and ensuring </a:t>
            </a:r>
          </a:p>
          <a:p>
            <a:pPr>
              <a:spcBef>
                <a:spcPts val="0"/>
              </a:spcBef>
            </a:pPr>
            <a:r>
              <a:rPr lang="en-US" b="1" dirty="0">
                <a:solidFill>
                  <a:schemeClr val="tx2"/>
                </a:solidFill>
                <a:effectLst/>
                <a:latin typeface="Times New Roman" panose="02020603050405020304" pitchFamily="18" charset="0"/>
                <a:ea typeface="Times New Roman" panose="02020603050405020304" pitchFamily="18" charset="0"/>
              </a:rPr>
              <a:t>HARMONY</a:t>
            </a:r>
            <a:r>
              <a:rPr lang="en-US" dirty="0">
                <a:solidFill>
                  <a:schemeClr val="tx2"/>
                </a:solidFill>
                <a:effectLst/>
                <a:latin typeface="Times New Roman" panose="02020603050405020304" pitchFamily="18" charset="0"/>
                <a:ea typeface="Times New Roman" panose="02020603050405020304" pitchFamily="18" charset="0"/>
              </a:rPr>
              <a:t> (Rom 12:16-18) at the workplace and in the Church (M-FAITH). </a:t>
            </a:r>
          </a:p>
          <a:p>
            <a:pPr>
              <a:spcBef>
                <a:spcPts val="0"/>
              </a:spcBef>
            </a:pPr>
            <a:r>
              <a:rPr lang="en-US" dirty="0">
                <a:solidFill>
                  <a:schemeClr val="tx2"/>
                </a:solidFill>
                <a:effectLst/>
                <a:latin typeface="Times New Roman" panose="02020603050405020304" pitchFamily="18" charset="0"/>
                <a:ea typeface="Times New Roman" panose="02020603050405020304" pitchFamily="18" charset="0"/>
              </a:rPr>
              <a:t>Every decision should be measured by the acronym </a:t>
            </a:r>
            <a:r>
              <a:rPr lang="en-US" b="1" dirty="0">
                <a:solidFill>
                  <a:schemeClr val="tx2"/>
                </a:solidFill>
                <a:effectLst/>
                <a:latin typeface="Times New Roman" panose="02020603050405020304" pitchFamily="18" charset="0"/>
                <a:ea typeface="Times New Roman" panose="02020603050405020304" pitchFamily="18" charset="0"/>
              </a:rPr>
              <a:t>M-FAITH</a:t>
            </a:r>
            <a:r>
              <a:rPr lang="en-US" dirty="0">
                <a:solidFill>
                  <a:schemeClr val="tx2"/>
                </a:solidFill>
                <a:effectLst/>
                <a:latin typeface="Times New Roman" panose="02020603050405020304" pitchFamily="18" charset="0"/>
                <a:ea typeface="Times New Roman" panose="02020603050405020304" pitchFamily="18" charset="0"/>
              </a:rPr>
              <a:t>. </a:t>
            </a:r>
          </a:p>
          <a:p>
            <a:endParaRPr lang="en-US" sz="1800" dirty="0">
              <a:solidFill>
                <a:schemeClr val="tx2"/>
              </a:solidFill>
            </a:endParaRPr>
          </a:p>
        </p:txBody>
      </p:sp>
    </p:spTree>
    <p:extLst>
      <p:ext uri="{BB962C8B-B14F-4D97-AF65-F5344CB8AC3E}">
        <p14:creationId xmlns:p14="http://schemas.microsoft.com/office/powerpoint/2010/main" val="350903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7" name="Rectangle 2560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0732BB60-76CA-E0E8-307E-221666C70493}"/>
              </a:ext>
            </a:extLst>
          </p:cNvPr>
          <p:cNvSpPr>
            <a:spLocks noGrp="1"/>
          </p:cNvSpPr>
          <p:nvPr>
            <p:ph type="title"/>
          </p:nvPr>
        </p:nvSpPr>
        <p:spPr>
          <a:xfrm>
            <a:off x="838200" y="365125"/>
            <a:ext cx="10515600" cy="1325563"/>
          </a:xfrm>
        </p:spPr>
        <p:txBody>
          <a:bodyPr>
            <a:normAutofit/>
          </a:bodyPr>
          <a:lstStyle/>
          <a:p>
            <a:pPr eaLnBrk="1" hangingPunct="1">
              <a:defRPr/>
            </a:pPr>
            <a:r>
              <a:rPr lang="es-ES_tradnl" sz="4600" b="1">
                <a:solidFill>
                  <a:srgbClr val="FFFFFF"/>
                </a:solidFill>
                <a:effectLst>
                  <a:outerShdw blurRad="38100" dist="38100" dir="2700000" algn="tl">
                    <a:srgbClr val="000000">
                      <a:alpha val="43137"/>
                    </a:srgbClr>
                  </a:outerShdw>
                </a:effectLst>
                <a:latin typeface="+mn-lt"/>
              </a:rPr>
              <a:t>Human Participation</a:t>
            </a:r>
          </a:p>
        </p:txBody>
      </p:sp>
      <p:sp>
        <p:nvSpPr>
          <p:cNvPr id="25602" name="Content Placeholder 2">
            <a:extLst>
              <a:ext uri="{FF2B5EF4-FFF2-40B4-BE49-F238E27FC236}">
                <a16:creationId xmlns:a16="http://schemas.microsoft.com/office/drawing/2014/main" id="{958BE4A3-A9BC-4D42-0EC2-A06D20AB87B7}"/>
              </a:ext>
            </a:extLst>
          </p:cNvPr>
          <p:cNvSpPr>
            <a:spLocks noGrp="1"/>
          </p:cNvSpPr>
          <p:nvPr>
            <p:ph idx="1"/>
          </p:nvPr>
        </p:nvSpPr>
        <p:spPr>
          <a:xfrm>
            <a:off x="838200" y="2438400"/>
            <a:ext cx="10515600" cy="3738562"/>
          </a:xfrm>
        </p:spPr>
        <p:txBody>
          <a:bodyPr>
            <a:normAutofit/>
          </a:bodyPr>
          <a:lstStyle/>
          <a:p>
            <a:pPr eaLnBrk="1" hangingPunct="1"/>
            <a:r>
              <a:rPr lang="en-US" altLang="en-US" sz="3600" dirty="0"/>
              <a:t>“Divinity needed humanity; for it required both the divine and the human to bring salvation to the world.  Divinity needed humanity so that humanity might afford a channel of communication between God and man” (</a:t>
            </a:r>
            <a:r>
              <a:rPr lang="en-US" altLang="en-US" sz="3600" i="1" dirty="0"/>
              <a:t>The Desire of Ages</a:t>
            </a:r>
            <a:r>
              <a:rPr lang="en-US" altLang="en-US" sz="3600" dirty="0"/>
              <a:t>, 296).	</a:t>
            </a:r>
          </a:p>
          <a:p>
            <a:pPr eaLnBrk="1" hangingPunct="1"/>
            <a:endParaRPr lang="es-ES_tradnl" altLang="en-US" sz="2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0500" y="0"/>
            <a:ext cx="6565900" cy="6858000"/>
          </a:xfrm>
          <a:prstGeom prst="rect">
            <a:avLst/>
          </a:prstGeom>
        </p:spPr>
      </p:pic>
    </p:spTree>
    <p:extLst>
      <p:ext uri="{BB962C8B-B14F-4D97-AF65-F5344CB8AC3E}">
        <p14:creationId xmlns:p14="http://schemas.microsoft.com/office/powerpoint/2010/main" val="63196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600">
                <a:solidFill>
                  <a:srgbClr val="FFFFFF"/>
                </a:solidFill>
              </a:rPr>
              <a:t>The Importance of Mission</a:t>
            </a:r>
          </a:p>
        </p:txBody>
      </p:sp>
      <p:sp>
        <p:nvSpPr>
          <p:cNvPr id="3" name="Content Placeholder 2"/>
          <p:cNvSpPr>
            <a:spLocks noGrp="1"/>
          </p:cNvSpPr>
          <p:nvPr>
            <p:ph idx="1"/>
          </p:nvPr>
        </p:nvSpPr>
        <p:spPr>
          <a:xfrm>
            <a:off x="838200" y="2438400"/>
            <a:ext cx="10515600" cy="3738562"/>
          </a:xfrm>
        </p:spPr>
        <p:txBody>
          <a:bodyPr>
            <a:normAutofit/>
          </a:bodyPr>
          <a:lstStyle/>
          <a:p>
            <a:r>
              <a:rPr lang="en-US" sz="3600" i="1" dirty="0"/>
              <a:t>“The Spirit of Christ is the spirit of missions, and the nearer we get to Him the more intensely missionary we must become.”</a:t>
            </a:r>
            <a:r>
              <a:rPr lang="en-US" sz="3600" dirty="0"/>
              <a:t> -</a:t>
            </a:r>
            <a:r>
              <a:rPr lang="en-US" sz="3600" b="1" dirty="0"/>
              <a:t> Henry Martyn</a:t>
            </a:r>
          </a:p>
          <a:p>
            <a:r>
              <a:rPr lang="en-US" sz="3600" i="1" dirty="0"/>
              <a:t> “The church exists by mission, just as fire exists by burning. Where there is no mission, there is no church; and where there is neither church nor mission, there is no faith.”</a:t>
            </a:r>
            <a:r>
              <a:rPr lang="en-US" sz="3600" b="1" dirty="0"/>
              <a:t> - Emil Brunner</a:t>
            </a:r>
          </a:p>
        </p:txBody>
      </p:sp>
    </p:spTree>
    <p:extLst>
      <p:ext uri="{BB962C8B-B14F-4D97-AF65-F5344CB8AC3E}">
        <p14:creationId xmlns:p14="http://schemas.microsoft.com/office/powerpoint/2010/main" val="388230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4600">
                <a:solidFill>
                  <a:srgbClr val="FFFFFF"/>
                </a:solidFill>
              </a:rPr>
              <a:t>The Importance of Mission</a:t>
            </a:r>
          </a:p>
        </p:txBody>
      </p:sp>
      <p:graphicFrame>
        <p:nvGraphicFramePr>
          <p:cNvPr id="10" name="Content Placeholder 2">
            <a:extLst>
              <a:ext uri="{FF2B5EF4-FFF2-40B4-BE49-F238E27FC236}">
                <a16:creationId xmlns:a16="http://schemas.microsoft.com/office/drawing/2014/main" id="{576D941B-A86B-D63F-02AC-AA0F37679E22}"/>
              </a:ext>
            </a:extLst>
          </p:cNvPr>
          <p:cNvGraphicFramePr>
            <a:graphicFrameLocks noGrp="1"/>
          </p:cNvGraphicFramePr>
          <p:nvPr>
            <p:ph idx="1"/>
          </p:nvPr>
        </p:nvGraphicFramePr>
        <p:xfrm>
          <a:off x="838200" y="2055813"/>
          <a:ext cx="10515600" cy="4121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060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7" name="Rectangle 15366">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1" name="Title 1">
            <a:extLst>
              <a:ext uri="{FF2B5EF4-FFF2-40B4-BE49-F238E27FC236}">
                <a16:creationId xmlns:a16="http://schemas.microsoft.com/office/drawing/2014/main" id="{0425A516-91E4-DA22-DED3-B1C103AC1E8B}"/>
              </a:ext>
            </a:extLst>
          </p:cNvPr>
          <p:cNvSpPr>
            <a:spLocks noGrp="1"/>
          </p:cNvSpPr>
          <p:nvPr>
            <p:ph type="title"/>
          </p:nvPr>
        </p:nvSpPr>
        <p:spPr>
          <a:xfrm>
            <a:off x="838200" y="365125"/>
            <a:ext cx="10515600" cy="1325563"/>
          </a:xfrm>
        </p:spPr>
        <p:txBody>
          <a:bodyPr>
            <a:normAutofit/>
          </a:bodyPr>
          <a:lstStyle/>
          <a:p>
            <a:r>
              <a:rPr lang="en-US" altLang="en-US" sz="4600">
                <a:solidFill>
                  <a:srgbClr val="FFFFFF"/>
                </a:solidFill>
              </a:rPr>
              <a:t>What Is Mission?</a:t>
            </a:r>
          </a:p>
        </p:txBody>
      </p:sp>
      <p:sp>
        <p:nvSpPr>
          <p:cNvPr id="15362" name="Content Placeholder 2">
            <a:extLst>
              <a:ext uri="{FF2B5EF4-FFF2-40B4-BE49-F238E27FC236}">
                <a16:creationId xmlns:a16="http://schemas.microsoft.com/office/drawing/2014/main" id="{4D0DBDA3-AE4D-8D8E-DB7F-54258CC81035}"/>
              </a:ext>
            </a:extLst>
          </p:cNvPr>
          <p:cNvSpPr>
            <a:spLocks noGrp="1"/>
          </p:cNvSpPr>
          <p:nvPr>
            <p:ph idx="1"/>
          </p:nvPr>
        </p:nvSpPr>
        <p:spPr>
          <a:xfrm>
            <a:off x="838200" y="2438400"/>
            <a:ext cx="10515600" cy="3738562"/>
          </a:xfrm>
        </p:spPr>
        <p:txBody>
          <a:bodyPr>
            <a:normAutofit lnSpcReduction="10000"/>
          </a:bodyPr>
          <a:lstStyle/>
          <a:p>
            <a:pPr marL="0" indent="0">
              <a:buNone/>
            </a:pPr>
            <a:r>
              <a:rPr lang="en-US" altLang="en-US" sz="4400" dirty="0"/>
              <a:t>Mission, according to Alan R. Tippet, is “the church’s sending out to proclaim the gospel, to tell others of the redemption wrought for them on the cross, and, when they are converted by the Holy Spirit, to incorporate them into the church.” </a:t>
            </a:r>
          </a:p>
          <a:p>
            <a:endParaRPr lang="en-US" alt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2">
            <a:extLst>
              <a:ext uri="{FF2B5EF4-FFF2-40B4-BE49-F238E27FC236}">
                <a16:creationId xmlns:a16="http://schemas.microsoft.com/office/drawing/2014/main" id="{90A23F52-19EB-089E-EFF1-784002156299}"/>
              </a:ext>
            </a:extLst>
          </p:cNvPr>
          <p:cNvSpPr>
            <a:spLocks noGrp="1"/>
          </p:cNvSpPr>
          <p:nvPr>
            <p:ph idx="1"/>
          </p:nvPr>
        </p:nvSpPr>
        <p:spPr/>
        <p:txBody>
          <a:bodyPr/>
          <a:lstStyle/>
          <a:p>
            <a:pPr marL="0" indent="0" eaLnBrk="1" hangingPunct="1">
              <a:buNone/>
            </a:pPr>
            <a:r>
              <a:rPr lang="en-US" altLang="en-US" sz="4000" dirty="0"/>
              <a:t>“The whole of the book of Acts should receive careful study.  It is full of precious instruction; it records </a:t>
            </a:r>
            <a:r>
              <a:rPr lang="en-US" altLang="en-US" sz="4000" b="1" dirty="0"/>
              <a:t>experiences in evangelistic </a:t>
            </a:r>
            <a:r>
              <a:rPr lang="en-US" altLang="en-US" sz="4000" dirty="0"/>
              <a:t>work, the teachings of which we need in our work today”  (E.G. White, </a:t>
            </a:r>
            <a:r>
              <a:rPr lang="en-US" altLang="en-US" sz="4000" baseline="30000" dirty="0"/>
              <a:t> </a:t>
            </a:r>
            <a:r>
              <a:rPr lang="en-US" altLang="en-US" sz="4000" i="1" dirty="0"/>
              <a:t>SDA Bible Commentary, </a:t>
            </a:r>
            <a:r>
              <a:rPr lang="en-US" altLang="en-US" sz="4000" dirty="0"/>
              <a:t>1976 rev. ed., 6: 1051).  </a:t>
            </a:r>
          </a:p>
          <a:p>
            <a:pPr eaLnBrk="1" hangingPunct="1"/>
            <a:endParaRPr lang="es-AR" altLang="en-US" dirty="0"/>
          </a:p>
        </p:txBody>
      </p:sp>
      <p:sp>
        <p:nvSpPr>
          <p:cNvPr id="5" name="Title 1">
            <a:extLst>
              <a:ext uri="{FF2B5EF4-FFF2-40B4-BE49-F238E27FC236}">
                <a16:creationId xmlns:a16="http://schemas.microsoft.com/office/drawing/2014/main" id="{CA289651-1A14-F16E-CA9E-CC0A3F27C7F8}"/>
              </a:ext>
            </a:extLst>
          </p:cNvPr>
          <p:cNvSpPr>
            <a:spLocks noGrp="1"/>
          </p:cNvSpPr>
          <p:nvPr>
            <p:ph type="title"/>
          </p:nvPr>
        </p:nvSpPr>
        <p:spPr/>
        <p:txBody>
          <a:bodyPr/>
          <a:lstStyle/>
          <a:p>
            <a:pPr eaLnBrk="1" hangingPunct="1">
              <a:defRPr/>
            </a:pPr>
            <a:r>
              <a:rPr lang="es-AR" b="1" dirty="0" err="1">
                <a:solidFill>
                  <a:srgbClr val="C00000"/>
                </a:solidFill>
                <a:effectLst>
                  <a:outerShdw blurRad="38100" dist="38100" dir="2700000" algn="tl">
                    <a:srgbClr val="000000">
                      <a:alpha val="43137"/>
                    </a:srgbClr>
                  </a:outerShdw>
                </a:effectLst>
              </a:rPr>
              <a:t>The</a:t>
            </a:r>
            <a:r>
              <a:rPr lang="es-AR" b="1" dirty="0">
                <a:solidFill>
                  <a:srgbClr val="C00000"/>
                </a:solidFill>
                <a:effectLst>
                  <a:outerShdw blurRad="38100" dist="38100" dir="2700000" algn="tl">
                    <a:srgbClr val="000000">
                      <a:alpha val="43137"/>
                    </a:srgbClr>
                  </a:outerShdw>
                </a:effectLst>
              </a:rPr>
              <a:t> </a:t>
            </a:r>
            <a:r>
              <a:rPr lang="es-AR" b="1" dirty="0" err="1">
                <a:solidFill>
                  <a:srgbClr val="C00000"/>
                </a:solidFill>
                <a:effectLst>
                  <a:outerShdw blurRad="38100" dist="38100" dir="2700000" algn="tl">
                    <a:srgbClr val="000000">
                      <a:alpha val="43137"/>
                    </a:srgbClr>
                  </a:outerShdw>
                </a:effectLst>
              </a:rPr>
              <a:t>Book</a:t>
            </a:r>
            <a:r>
              <a:rPr lang="es-AR" b="1" dirty="0">
                <a:solidFill>
                  <a:srgbClr val="C00000"/>
                </a:solidFill>
                <a:effectLst>
                  <a:outerShdw blurRad="38100" dist="38100" dir="2700000" algn="tl">
                    <a:srgbClr val="000000">
                      <a:alpha val="43137"/>
                    </a:srgbClr>
                  </a:outerShdw>
                </a:effectLst>
              </a:rPr>
              <a:t> of </a:t>
            </a:r>
            <a:r>
              <a:rPr lang="es-AR" b="1" dirty="0" err="1">
                <a:solidFill>
                  <a:srgbClr val="C00000"/>
                </a:solidFill>
                <a:effectLst>
                  <a:outerShdw blurRad="38100" dist="38100" dir="2700000" algn="tl">
                    <a:srgbClr val="000000">
                      <a:alpha val="43137"/>
                    </a:srgbClr>
                  </a:outerShdw>
                </a:effectLst>
              </a:rPr>
              <a:t>Acts</a:t>
            </a:r>
            <a:endParaRPr lang="es-AR" b="1" dirty="0">
              <a:solidFill>
                <a:srgbClr val="C00000"/>
              </a:solidFill>
              <a:effectLst>
                <a:outerShdw blurRad="38100" dist="38100" dir="2700000" algn="tl">
                  <a:srgbClr val="000000">
                    <a:alpha val="43137"/>
                  </a:srgbClr>
                </a:outerShdw>
              </a:effectLst>
            </a:endParaRPr>
          </a:p>
        </p:txBody>
      </p:sp>
      <p:pic>
        <p:nvPicPr>
          <p:cNvPr id="18435" name="Picture 4" descr="X_DProf009">
            <a:extLst>
              <a:ext uri="{FF2B5EF4-FFF2-40B4-BE49-F238E27FC236}">
                <a16:creationId xmlns:a16="http://schemas.microsoft.com/office/drawing/2014/main" id="{6986FC0F-9DD6-CE2C-5DE2-A8A57EB2A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4724400"/>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9BCBADA-F83C-9BA8-C9C3-7D1031FD7412}"/>
              </a:ext>
            </a:extLst>
          </p:cNvPr>
          <p:cNvSpPr>
            <a:spLocks noGrp="1"/>
          </p:cNvSpPr>
          <p:nvPr>
            <p:ph type="title"/>
          </p:nvPr>
        </p:nvSpPr>
        <p:spPr>
          <a:xfrm>
            <a:off x="1179226" y="863101"/>
            <a:ext cx="9833548" cy="1137149"/>
          </a:xfrm>
        </p:spPr>
        <p:txBody>
          <a:bodyPr anchor="b">
            <a:normAutofit/>
          </a:bodyPr>
          <a:lstStyle/>
          <a:p>
            <a:r>
              <a:rPr lang="en-US" sz="3300" b="1" dirty="0">
                <a:solidFill>
                  <a:schemeClr val="tx2"/>
                </a:solidFill>
                <a:effectLst/>
                <a:latin typeface="Times New Roman" panose="02020603050405020304" pitchFamily="18" charset="0"/>
                <a:ea typeface="Times New Roman" panose="02020603050405020304" pitchFamily="18" charset="0"/>
              </a:rPr>
              <a:t>1. FRONTIER MISSIONS (John 10:16)</a:t>
            </a:r>
            <a:r>
              <a:rPr lang="en-US" sz="3300" dirty="0">
                <a:solidFill>
                  <a:schemeClr val="tx2"/>
                </a:solidFill>
                <a:effectLst/>
                <a:latin typeface="Times New Roman" panose="02020603050405020304" pitchFamily="18" charset="0"/>
                <a:ea typeface="Times New Roman" panose="02020603050405020304" pitchFamily="18" charset="0"/>
              </a:rPr>
              <a:t> </a:t>
            </a:r>
            <a:r>
              <a:rPr lang="en-US" sz="3300" b="1" dirty="0">
                <a:solidFill>
                  <a:schemeClr val="tx2"/>
                </a:solidFill>
                <a:effectLst/>
                <a:latin typeface="Times New Roman" panose="02020603050405020304" pitchFamily="18" charset="0"/>
                <a:ea typeface="Times New Roman" panose="02020603050405020304" pitchFamily="18" charset="0"/>
              </a:rPr>
              <a:t>Department: All Departments</a:t>
            </a:r>
            <a:endParaRPr lang="en-US" sz="3300" dirty="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Content Placeholder 2">
            <a:extLst>
              <a:ext uri="{FF2B5EF4-FFF2-40B4-BE49-F238E27FC236}">
                <a16:creationId xmlns:a16="http://schemas.microsoft.com/office/drawing/2014/main" id="{B341BDAD-A1A6-412A-0BB8-F93CCB72D778}"/>
              </a:ext>
            </a:extLst>
          </p:cNvPr>
          <p:cNvGraphicFramePr>
            <a:graphicFrameLocks noGrp="1"/>
          </p:cNvGraphicFramePr>
          <p:nvPr>
            <p:ph idx="1"/>
          </p:nvPr>
        </p:nvGraphicFramePr>
        <p:xfrm>
          <a:off x="1179225" y="2219094"/>
          <a:ext cx="10165049" cy="377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63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BADA-F83C-9BA8-C9C3-7D1031FD7412}"/>
              </a:ext>
            </a:extLst>
          </p:cNvPr>
          <p:cNvSpPr>
            <a:spLocks noGrp="1"/>
          </p:cNvSpPr>
          <p:nvPr>
            <p:ph type="title"/>
          </p:nvPr>
        </p:nvSpPr>
        <p:spPr/>
        <p:txBody>
          <a:bodyPr>
            <a:normAutofit/>
          </a:bodyPr>
          <a:lstStyle/>
          <a:p>
            <a:r>
              <a:rPr lang="en-US" sz="4400" b="1" dirty="0">
                <a:solidFill>
                  <a:srgbClr val="0070C0"/>
                </a:solidFill>
                <a:effectLst/>
                <a:latin typeface="Times New Roman" panose="02020603050405020304" pitchFamily="18" charset="0"/>
                <a:ea typeface="Times New Roman" panose="02020603050405020304" pitchFamily="18" charset="0"/>
              </a:rPr>
              <a:t>1. FRONTIER MISSIONS (John 10:16)</a:t>
            </a:r>
            <a:r>
              <a:rPr lang="en-US" sz="4400" dirty="0">
                <a:solidFill>
                  <a:srgbClr val="0070C0"/>
                </a:solidFill>
                <a:effectLst/>
                <a:latin typeface="Times New Roman" panose="02020603050405020304" pitchFamily="18" charset="0"/>
                <a:ea typeface="Times New Roman" panose="02020603050405020304" pitchFamily="18" charset="0"/>
              </a:rPr>
              <a:t> </a:t>
            </a:r>
            <a:r>
              <a:rPr lang="en-US" sz="4400" b="1" dirty="0">
                <a:solidFill>
                  <a:srgbClr val="0070C0"/>
                </a:solidFill>
                <a:effectLst/>
                <a:latin typeface="Times New Roman" panose="02020603050405020304" pitchFamily="18" charset="0"/>
                <a:ea typeface="Times New Roman" panose="02020603050405020304" pitchFamily="18" charset="0"/>
              </a:rPr>
              <a:t>Department: All Departments</a:t>
            </a:r>
            <a:endParaRPr lang="en-US" dirty="0"/>
          </a:p>
        </p:txBody>
      </p:sp>
      <p:graphicFrame>
        <p:nvGraphicFramePr>
          <p:cNvPr id="5" name="Content Placeholder 2">
            <a:extLst>
              <a:ext uri="{FF2B5EF4-FFF2-40B4-BE49-F238E27FC236}">
                <a16:creationId xmlns:a16="http://schemas.microsoft.com/office/drawing/2014/main" id="{0DED1908-1D52-3D38-CC3D-E61D06B0F1E6}"/>
              </a:ext>
            </a:extLst>
          </p:cNvPr>
          <p:cNvGraphicFramePr>
            <a:graphicFrameLocks noGrp="1"/>
          </p:cNvGraphicFramePr>
          <p:nvPr>
            <p:ph idx="1"/>
            <p:extLst>
              <p:ext uri="{D42A27DB-BD31-4B8C-83A1-F6EECF244321}">
                <p14:modId xmlns:p14="http://schemas.microsoft.com/office/powerpoint/2010/main" val="28399994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802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TotalTime>
  <Words>1924</Words>
  <Application>Microsoft Macintosh PowerPoint</Application>
  <PresentationFormat>Widescreen</PresentationFormat>
  <Paragraphs>119</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Century Schoolbook</vt:lpstr>
      <vt:lpstr>Symbol</vt:lpstr>
      <vt:lpstr>Times New Roman</vt:lpstr>
      <vt:lpstr>Office Theme</vt:lpstr>
      <vt:lpstr>1_Office Theme</vt:lpstr>
      <vt:lpstr>Plans and Vision for WAD </vt:lpstr>
      <vt:lpstr>PowerPoint Presentation</vt:lpstr>
      <vt:lpstr>INTRODUCTION: M-FAITH</vt:lpstr>
      <vt:lpstr>The Importance of Mission</vt:lpstr>
      <vt:lpstr>The Importance of Mission</vt:lpstr>
      <vt:lpstr>What Is Mission?</vt:lpstr>
      <vt:lpstr>The Book of Acts</vt:lpstr>
      <vt:lpstr>1. FRONTIER MISSIONS (John 10:16) Department: All Departments</vt:lpstr>
      <vt:lpstr>1. FRONTIER MISSIONS (John 10:16) Department: All Departments</vt:lpstr>
      <vt:lpstr>1. FRONTIER MISSIONS (John 10:16) Department: All Departments</vt:lpstr>
      <vt:lpstr>1. FRONTIER MISSIONS (John 10:16) Department: All Departments</vt:lpstr>
      <vt:lpstr>2. YOUTH LEADERSHIP DEVELOPMENT </vt:lpstr>
      <vt:lpstr>2. YOUTH LEADERSHIP DEVELOPMENT </vt:lpstr>
      <vt:lpstr>2. YOUTH LEADERSHIP DEVELOPMENT </vt:lpstr>
      <vt:lpstr>3. EVANGELISM</vt:lpstr>
      <vt:lpstr>3. EVANGELISM</vt:lpstr>
      <vt:lpstr>3. EVANGELISM</vt:lpstr>
      <vt:lpstr>4. INNOVATION AND ENTREPRENEURSHIP OUTREACH </vt:lpstr>
      <vt:lpstr>4. INNOVATION AND ENTREPRENEURSHIP OUTREACH </vt:lpstr>
      <vt:lpstr>4. INNOVATION AND ENTREPRENEURSHIP OUTREACH </vt:lpstr>
      <vt:lpstr>5. YOUNG AFRICAN ADVENTIST PROFESSIONALS (YAAP) </vt:lpstr>
      <vt:lpstr>OTHER ACTVITIES</vt:lpstr>
      <vt:lpstr>OTHER ACTVITIES</vt:lpstr>
      <vt:lpstr>OTHER ACTVITIES</vt:lpstr>
      <vt:lpstr>Growth Reports</vt:lpstr>
      <vt:lpstr>CHURCH GROWTH</vt:lpstr>
      <vt:lpstr>Church Growth</vt:lpstr>
      <vt:lpstr>Church Growth</vt:lpstr>
      <vt:lpstr>Human Participation</vt:lpstr>
      <vt:lpstr>Human Participation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Plans and Vision for WAD </dc:title>
  <dc:creator>Robert Osei-Bonsu</dc:creator>
  <cp:lastModifiedBy>Robert Osei-Bonsu</cp:lastModifiedBy>
  <cp:revision>9</cp:revision>
  <dcterms:created xsi:type="dcterms:W3CDTF">2022-09-12T14:55:21Z</dcterms:created>
  <dcterms:modified xsi:type="dcterms:W3CDTF">2022-10-30T10:35:05Z</dcterms:modified>
</cp:coreProperties>
</file>