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200" b="1">
                <a:solidFill>
                  <a:srgbClr val="003366"/>
                </a:solidFill>
                <a:latin typeface="Calibri (Body)"/>
              </a:rPr>
              <a:t>2025 Secretary’s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z="2000" b="0">
                <a:solidFill>
                  <a:srgbClr val="003366"/>
                </a:solidFill>
                <a:latin typeface="Calibri (Body)"/>
              </a:rPr>
              <a:t>West-Central Africa Division (WAD)</a:t>
            </a:r>
          </a:p>
          <a:p>
            <a:r>
              <a:rPr sz="2000" b="0">
                <a:solidFill>
                  <a:srgbClr val="003366"/>
                </a:solidFill>
                <a:latin typeface="Calibri (Body)"/>
              </a:rPr>
              <a:t>Grounded in the Bible – Focused on the Mission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Secretariat of the West-Central Africa Division remains grounded in Scripture and focused on mission.</a:t>
            </a:r>
          </a:p>
          <a:p/>
          <a:p>
            <a:r>
              <a:t>This report presents key updates, achievements, and strategic directions for 2025, reflecting our commitment to transparency, order, and faithful stewardship.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Records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“Let all things be done decently and in order.” — 1 Corinthians 14:40 (KJV)</a:t>
            </a:r>
          </a:p>
          <a:p/>
          <a:p>
            <a:r>
              <a:t>Record management is the backbone of organizational integrity, ensuring that the mission of the Church is documented, traceable, and preserved for accountability and posterity.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Membership and Growth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comparative analysis between the WAD Statistical Report and the Adventist Church Management System (ACMS) reveals consistent progress in digital integration, improved data reliability, and mission-focused reporting.</a:t>
            </a:r>
          </a:p>
          <a:p/>
          <a:p>
            <a:r>
              <a:t>Membership Growth (2022–2025):</a:t>
            </a:r>
          </a:p>
          <a:p>
            <a:r>
              <a:t>• Average ACMS Growth: 6.45%</a:t>
            </a:r>
          </a:p>
          <a:p>
            <a:r>
              <a:t>• Improved Data Reconciliation by 2.5%</a:t>
            </a:r>
          </a:p>
          <a:p>
            <a:r>
              <a:t>• Retention rate below 5%, suggesting better member care practices.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International Service Employees (ISEs)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ISE program remains a vital arm of WAD’s mission strategy, enabling professional and spiritual service across health, education, and administrative fields.</a:t>
            </a:r>
          </a:p>
          <a:p/>
          <a:p>
            <a:r>
              <a:t>• Total ISE Budgets: 52</a:t>
            </a:r>
          </a:p>
          <a:p>
            <a:r>
              <a:t>• Active ISEs: 13</a:t>
            </a:r>
          </a:p>
          <a:p>
            <a:r>
              <a:t>• Scheduled Departures: 12</a:t>
            </a:r>
          </a:p>
          <a:p/>
          <a:p>
            <a:r>
              <a:t>Strategic Focus: Strengthen recruitment, ensure continuity, and enhance missionary care and retention.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62nd General Conference Session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Held in St. Louis, Missouri (July 3–12, 2025), under the theme 'Jesus is Coming, I Will Go!'</a:t>
            </a:r>
          </a:p>
          <a:p/>
          <a:p>
            <a:r>
              <a:t>Elected WAD Officers:</a:t>
            </a:r>
          </a:p>
          <a:p>
            <a:r>
              <a:t>• President: Pastor Bassey Effiong Okon Udoh</a:t>
            </a:r>
          </a:p>
          <a:p>
            <a:r>
              <a:t>• Executive Secretary: Pastor Vincent Roger Same</a:t>
            </a:r>
          </a:p>
          <a:p>
            <a:r>
              <a:t>• Treasurer/CFO: Pastor Dickson Sarfo Marfo</a:t>
            </a:r>
          </a:p>
          <a:p/>
          <a:p>
            <a:r>
              <a:t>A new chapter of leadership committed to excellence, accountability, and mission advancement.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and Commitment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As we look ahead, the Secretariat remains steadfast in advancing a redemptive membership culture, data integrity, and operational excellence.</a:t>
            </a:r>
          </a:p>
          <a:p/>
          <a:p>
            <a:r>
              <a:t>“We will be faithful stewards of information, grounded in the Bible, focused on the mission, until the work is perfected in excellence.”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