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8E5F-2477-11A7-826E-EF1DBCAE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32536-CC9D-3FD5-C1C8-E3367708B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E6AB-060E-44BA-B8EE-A1B01CA5DADC}" type="datetimeFigureOut">
              <a:rPr lang="en-NG" smtClean="0"/>
              <a:t>12/09/2025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74ADB-F7F7-2A36-22F8-03D57468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AD32E-A7B8-D6F1-8636-3D3FB255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17267-2CF9-4D11-BC26-C3B4DE7B88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359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C6B40-A2BB-A7BC-BD4E-CD1416DB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A12DA-EFFC-4776-59C2-0185B55A0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D94F-7188-041D-A594-E33048B96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6E6AB-060E-44BA-B8EE-A1B01CA5DADC}" type="datetimeFigureOut">
              <a:rPr lang="en-NG" smtClean="0"/>
              <a:t>12/09/2025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C4DA7-8717-7A0C-1541-664ACF68F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72AB-3EBA-DB97-63AB-B719D0A82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17267-2CF9-4D11-BC26-C3B4DE7B88EE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4151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04D6AA-0CF8-7B73-9DBC-3AF0794E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b="1">
                <a:solidFill>
                  <a:srgbClr val="700000"/>
                </a:solidFill>
              </a:rPr>
              <a:t>REFOCUS STRATEGY</a:t>
            </a:r>
            <a:br>
              <a:rPr lang="en-GB" sz="6000" b="1">
                <a:solidFill>
                  <a:srgbClr val="700000"/>
                </a:solidFill>
              </a:rPr>
            </a:br>
            <a:r>
              <a:rPr lang="en-GB" sz="6000" b="1">
                <a:solidFill>
                  <a:srgbClr val="700000"/>
                </a:solidFill>
              </a:rPr>
              <a:t> </a:t>
            </a:r>
            <a:br>
              <a:rPr lang="en-GB" sz="6000" b="1">
                <a:solidFill>
                  <a:srgbClr val="700000"/>
                </a:solidFill>
              </a:rPr>
            </a:br>
            <a:r>
              <a:rPr lang="en-GB" sz="6000" b="1">
                <a:solidFill>
                  <a:srgbClr val="700000"/>
                </a:solidFill>
              </a:rPr>
              <a:t>Phase 1</a:t>
            </a:r>
            <a:endParaRPr lang="en-NG" sz="6000" b="1" dirty="0">
              <a:solidFill>
                <a:srgbClr val="7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D6B7D2-D2EC-C060-C0E7-46120F361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2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DF1B6-7B50-3AB8-2F8C-1628B369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410FE-10FC-391A-23A6-05717ADA2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2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87EB96-F2D1-484A-54D5-3850B35C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B4E51-959D-137C-0EBE-2AE2E9DDB9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8A12FD-C660-55E5-37D9-37B6F854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090CC-EA00-8439-0BD8-1A959145C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94B634-C27E-9945-1FE5-28830A2B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33626-858C-8D39-1DB7-20B391454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147E7-FF0A-2910-560F-00AD5283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D851E-9C19-0B6C-CECC-9762A0BDB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979D2-0D71-7D95-50C7-81BD16C5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4CA5D-0DDC-57C9-A866-6310CE9B9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51F202-F825-09B8-54F9-E33F403A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6A807-CF0A-9B03-2043-7863FCB56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C8FE4F-3911-4968-419A-0B90FB54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777C3-012F-23C9-E242-C49484AEF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5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16BFC-4FFB-0472-A2A3-BE8A4CA8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3F8CD-BCF4-0A31-D283-5533F656F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9A4C08-A827-4766-564B-7852DC9C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73200-F05E-20AF-28F2-2856B8C697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BBE6D-F251-88C7-8182-5BC590D9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1825F-C650-C606-61BE-BD932FBECD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4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F9021-2486-2FBC-BEB3-DBDE3CD1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F11E0-288C-EA5B-EB61-41539FF330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REFOCUS STRATEGY   Phase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Chikere Emmanuel Odu</dc:creator>
  <cp:lastModifiedBy>Chikere Emmanuel Odu</cp:lastModifiedBy>
  <cp:revision>1</cp:revision>
  <dcterms:created xsi:type="dcterms:W3CDTF">2025-09-12T11:44:06Z</dcterms:created>
  <dcterms:modified xsi:type="dcterms:W3CDTF">2025-09-12T11:44:06Z</dcterms:modified>
</cp:coreProperties>
</file>