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60" r:id="rId6"/>
    <p:sldId id="259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0"/>
    <p:restoredTop sz="94674"/>
  </p:normalViewPr>
  <p:slideViewPr>
    <p:cSldViewPr snapToGrid="0" snapToObjects="1">
      <p:cViewPr varScale="1">
        <p:scale>
          <a:sx n="105" d="100"/>
          <a:sy n="105" d="100"/>
        </p:scale>
        <p:origin x="224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font" Target="fonts/font1.fntdata"/><Relationship Id="rId11" Type="http://schemas.openxmlformats.org/officeDocument/2006/relationships/font" Target="fonts/font2.fntdata"/><Relationship Id="rId12" Type="http://schemas.openxmlformats.org/officeDocument/2006/relationships/font" Target="fonts/font3.fntdata"/><Relationship Id="rId13" Type="http://schemas.openxmlformats.org/officeDocument/2006/relationships/font" Target="fonts/font4.fntdata"/><Relationship Id="rId14" Type="http://schemas.openxmlformats.org/officeDocument/2006/relationships/font" Target="fonts/font5.fntdata"/><Relationship Id="rId15" Type="http://schemas.openxmlformats.org/officeDocument/2006/relationships/font" Target="fonts/font6.fntdata"/><Relationship Id="rId16" Type="http://schemas.openxmlformats.org/officeDocument/2006/relationships/font" Target="fonts/font7.fntdata"/><Relationship Id="rId17" Type="http://schemas.openxmlformats.org/officeDocument/2006/relationships/font" Target="fonts/font8.fntdata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" Type="http://schemas.openxmlformats.org/officeDocument/2006/relationships/slide" Target="slides/slide1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“So,” says Luca, “I was adopted by God through His Spirit?”</a:t>
            </a:r>
          </a:p>
          <a:p>
            <a:r>
              <a:t>“Exactly,” says Paul. “Even I was adopted.”</a:t>
            </a:r>
          </a:p>
          <a:p>
            <a:r>
              <a:t>“If Jesus hadn’t stopped me on the road to Damascus, I’d still be lost.”</a:t>
            </a:r>
          </a:p>
          <a:p>
            <a:r>
              <a:t>“But the Spirit changed everything—He gave me a new heart and a new mission.”</a:t>
            </a:r>
          </a:p>
          <a:p>
            <a:r>
              <a:t>“What a miracle!” says Orel. “The Spirit truly makes us new.”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Welcome to Day 9!</a:t>
            </a:r>
          </a:p>
          <a:p>
            <a:r>
              <a:t>Today, Luca and Orel will meet someone who understood the Spirit’s power—Paul.</a:t>
            </a:r>
          </a:p>
          <a:p>
            <a:r>
              <a:t>The Spirit makes us children of God. Let’s see how!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“Welcome to the Central Plaza of the New Jerusalem,” says Orel.</a:t>
            </a:r>
          </a:p>
          <a:p>
            <a:r>
              <a:t>“Wow!” Luca gasps. “Look at those fountains—it’s so beautiful!”</a:t>
            </a:r>
          </a:p>
          <a:p>
            <a:r>
              <a:t>He runs toward one shaped like a flower, splashing with joy.</a:t>
            </a:r>
          </a:p>
          <a:p>
            <a:r>
              <a:t>“There are so many people here,” says Luca. “And over there—an amphitheater!”</a:t>
            </a:r>
          </a:p>
          <a:p>
            <a:r>
              <a:t>“We need to go there,” says Orel. “A great message is just ending.”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Thousands of redeemed sing praises that echo across the plaza.</a:t>
            </a:r>
          </a:p>
          <a:p>
            <a:r>
              <a:t>“There must be millions here!” says Luca in awe.</a:t>
            </a:r>
          </a:p>
          <a:p>
            <a:r>
              <a:t>The speaker steps down from the stage—Orel waves. “Paul! Wait!”</a:t>
            </a:r>
          </a:p>
          <a:p>
            <a:r>
              <a:t>Paul turns, smiling. “Orel and Luca—is it really you?”</a:t>
            </a:r>
          </a:p>
          <a:p>
            <a:r>
              <a:t>“You know us?” Luca asks.</a:t>
            </a:r>
          </a:p>
          <a:p>
            <a:r>
              <a:t>“Of course,” Paul laughs. “Stephen told me about your visits.”</a:t>
            </a:r>
          </a:p>
          <a:p>
            <a:r>
              <a:t>“You’re amazing, Paul!” says Luca.</a:t>
            </a:r>
          </a:p>
          <a:p>
            <a:r>
              <a:t>“All glory to Jesus,” Paul replies. “I was only His soldier.”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Orel opens his glowing glass. “Let’s read something you wrote, Paul.”</a:t>
            </a:r>
          </a:p>
          <a:p>
            <a:r>
              <a:t>He reads Romans 8:14 (NIV):</a:t>
            </a:r>
          </a:p>
          <a:p>
            <a:r>
              <a:t>“For those who are led by the Spirit of God are the children of God.”</a:t>
            </a:r>
          </a:p>
          <a:p>
            <a:r>
              <a:t>“Paul,” asks Luca, “how does the Spirit make us God’s children?”</a:t>
            </a:r>
          </a:p>
          <a:p>
            <a:r>
              <a:t>Paul smiles. “When we accept Jesus, are baptized, and follow Him, the Spirit fills our hearts.</a:t>
            </a:r>
          </a:p>
          <a:p>
            <a:r>
              <a:t>He changes us and makes us part of God’s family.”</a:t>
            </a:r>
          </a:p>
          <a:p>
            <a:r>
              <a:t>“That’s why we’re all here!” says Orel joyfully.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“Thank you, Paul,” says Orel. “Your words inspire us.”</a:t>
            </a:r>
          </a:p>
          <a:p>
            <a:r>
              <a:t>“Duty calls,” Paul smiles as some redeemed call him back.</a:t>
            </a:r>
          </a:p>
          <a:p>
            <a:r>
              <a:t>“We’ll talk again soon!” says Luca.</a:t>
            </a:r>
          </a:p>
          <a:p>
            <a:r>
              <a:t>“Go in peace,” Paul says. “Never forget—the Spirit makes us part of God’s family.”</a:t>
            </a:r>
          </a:p>
          <a:p>
            <a:r>
              <a:t>Paul walks back toward the amphitheater as songs rise in the plaza.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The Spirit makes us children of God.</a:t>
            </a:r>
          </a:p>
          <a:p>
            <a:r>
              <a:t>Let’s Get to Work!</a:t>
            </a:r>
          </a:p>
          <a:p>
            <a:r>
              <a:t>Color a drawing of Paul preaching in the New Jerusalem.</a:t>
            </a:r>
          </a:p>
          <a:p>
            <a:r>
              <a:t>In the box, write: “In Heaven I will meet my favorite Bible characters.”</a:t>
            </a:r>
          </a:p>
          <a:p>
            <a:r>
              <a:t>Let’s Pray!</a:t>
            </a:r>
          </a:p>
          <a:p>
            <a:r>
              <a:t>Thank the Spirit for making you part of God’s family.</a:t>
            </a:r>
          </a:p>
          <a:p>
            <a:r>
              <a:t>Ask Him to help you live as a faithful child of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19/10/25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tiff"/><Relationship Id="rId4" Type="http://schemas.openxmlformats.org/officeDocument/2006/relationships/notesSlide" Target="../notesSlides/notesSlide2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notesSlide" Target="../notesSlides/notesSlide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notesSlide" Target="../notesSlides/notesSlide4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eg"/><Relationship Id="rId4" Type="http://schemas.openxmlformats.org/officeDocument/2006/relationships/image" Target="../media/image8.jpe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130603C-2D1C-3F4D-B8F1-6144AFA676F1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The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9BA140-4311-464D-A3DE-D899131FD81F}"/>
              </a:ext>
            </a:extLst>
          </p:cNvPr>
          <p:cNvSpPr txBox="1"/>
          <p:nvPr/>
        </p:nvSpPr>
        <p:spPr>
          <a:xfrm>
            <a:off x="462269" y="1818239"/>
            <a:ext cx="10778756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UNLEASHED SPIRIT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1C3EFCA-DFC1-634F-BBE7-C56CB46E03B2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07B8980-FBDA-F74D-831B-BDF6BA647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A67599A-667B-AA4E-A273-076A4576C635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DAYS OF</a:t>
              </a:r>
            </a:p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PRAYER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507D7E2-F4AD-F040-B72F-57C14CD06538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January 7-17, 2026</a:t>
              </a: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D2D737-6B5A-E144-B50B-3906C544C406}"/>
              </a:ext>
            </a:extLst>
          </p:cNvPr>
          <p:cNvSpPr txBox="1"/>
          <p:nvPr/>
        </p:nvSpPr>
        <p:spPr>
          <a:xfrm>
            <a:off x="235401" y="462924"/>
            <a:ext cx="1857676" cy="35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Day 9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458786F-7849-8043-B508-D96D76C1DDC3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/>
              <a:t>Makes Us Children of God</a:t>
            </a:r>
            <a:endParaRPr lang="es-PE" sz="2000" dirty="0">
              <a:solidFill>
                <a:schemeClr val="tx1"/>
              </a:solidFill>
              <a:latin typeface="Advent Sans Logo" panose="020B0502040504020204" pitchFamily="34" charset="0"/>
              <a:ea typeface="Advent Sans Logo" panose="020B0502040504020204" pitchFamily="34" charset="0"/>
              <a:cs typeface="Advent Sans Logo" panose="020B050204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9369332-2A45-7040-84DF-D59552E5E2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" y="0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B12A2BF-A6C5-1B4F-86AC-98491EB473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" b="3063"/>
          <a:stretch/>
        </p:blipFill>
        <p:spPr>
          <a:xfrm>
            <a:off x="-414526" y="-125066"/>
            <a:ext cx="13021054" cy="699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18</Words>
  <Application>Microsoft Macintosh PowerPoint</Application>
  <PresentationFormat>Panorámica</PresentationFormat>
  <Paragraphs>8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Calibri</vt:lpstr>
      <vt:lpstr>Arial</vt:lpstr>
      <vt:lpstr>Circular Std Black</vt:lpstr>
      <vt:lpstr>Calibri Light</vt:lpstr>
      <vt:lpstr>Advent Sans Logo</vt:lpstr>
      <vt:lpstr>Britannic Bold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11</cp:revision>
  <dcterms:created xsi:type="dcterms:W3CDTF">2025-10-19T20:46:11Z</dcterms:created>
  <dcterms:modified xsi:type="dcterms:W3CDTF">2025-10-20T04:45:37Z</dcterms:modified>
</cp:coreProperties>
</file>