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7!</a:t>
            </a:r>
          </a:p>
          <a:p>
            <a:r>
              <a:t>Hoje aprenderemos como o Espírito dá força em meio ao sofrimento.</a:t>
            </a:r>
          </a:p>
          <a:p>
            <a:r>
              <a:t>Luca e Orel estão prestes a conhecer alguém que permaneceu fiel mesmo na 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“São feitas de pérolas!”, diz Luca, admirado.</a:t>
            </a:r>
          </a:p>
          <a:p>
            <a:r>
              <a:t>Cores rosa, violeta e azul brilham nos portões.</a:t>
            </a:r>
          </a:p>
          <a:p>
            <a:r>
              <a:t>“Existem doze portões,” diz Orel, “três de cada lado da Cidade.”</a:t>
            </a:r>
          </a:p>
          <a:p>
            <a:r>
              <a:t>“Jesus é realmente um gênio da arquitetura!”, ri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Um homem está perto dos portões, olhando para o céu.</a:t>
            </a:r>
          </a:p>
          <a:p>
            <a:r>
              <a:t>“Venha, Luca,” diz Orel. “Vou apresentá-lo a Estêvão.”</a:t>
            </a:r>
          </a:p>
          <a:p>
            <a:r>
              <a:t>“Olá, servos do Senhor!”, cumprimenta Estêvão calorosamente.</a:t>
            </a:r>
          </a:p>
          <a:p>
            <a:r>
              <a:t>“O Espírito foi derramado em minha vida,” diz ele, “e me fortaleceu até o fim.”</a:t>
            </a:r>
          </a:p>
          <a:p>
            <a:r>
              <a:t>Luca aponta para a túnica de Estêvão. “Por que ela tem uma borda vermelha?”</a:t>
            </a:r>
          </a:p>
          <a:p>
            <a:r>
              <a:t>Estêvão sorri. “Jesus a deu àqueles que entregaram suas vidas por Ele.</a:t>
            </a:r>
          </a:p>
          <a:p>
            <a:r>
              <a:t>Na Terra nos chamavam de mártires, mas aqui somos lembrados por nossa fidelidade.”</a:t>
            </a:r>
          </a:p>
          <a:p>
            <a:r>
              <a:t>Orel acrescenta: “O vermelho nos lembra o sangue que eles derramaram por Jesus.”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o vidro brilhante. “Luca, leia este versículo — Atos 7:55.”</a:t>
            </a:r>
          </a:p>
          <a:p>
            <a:r>
              <a:t>Luca lê:</a:t>
            </a:r>
          </a:p>
          <a:p>
            <a:r>
              <a:t>“Mas Estêvão, cheio do Espírito Santo, olhou para o céu e viu a glória de Deus e Jesus em pé à direita de Deus.”</a:t>
            </a:r>
          </a:p>
          <a:p>
            <a:r>
              <a:t>Estêvão acena suavemente. “Aquele foi meu último momento na Terra.”</a:t>
            </a:r>
          </a:p>
          <a:p>
            <a:r>
              <a:t>“O Espírito me deu paz ao enfrentar o sofrimento — e Jesus se levantou para me receber em casa.”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“O Espírito foi derramado sobre mim,” continua Estêvão.</a:t>
            </a:r>
          </a:p>
          <a:p>
            <a:r>
              <a:t>“Ele me deu coragem para falar a verdade.”</a:t>
            </a:r>
          </a:p>
          <a:p>
            <a:r>
              <a:t>“Por meio do Seu poder, milagres aconteceram e muitos creram em Jesus.”</a:t>
            </a:r>
          </a:p>
          <a:p>
            <a:r>
              <a:t>“Quando veio a perseguição, eu não tive medo.”</a:t>
            </a:r>
          </a:p>
          <a:p>
            <a:r>
              <a:t>“Vi Jesus me esperando no céu. Fechei meus olhos na Terra e os abri aqui, na glória.”</a:t>
            </a:r>
          </a:p>
          <a:p>
            <a:r>
              <a:t>Luca diz baixinho: “O Espírito realmente dá força aos que sofrem.”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 mapa brilhante aparece nas mãos de Orel, mostrando um ponto vermelho.</a:t>
            </a:r>
          </a:p>
          <a:p>
            <a:r>
              <a:t>“Outro destino?”, pergunta Luca, animado.</a:t>
            </a:r>
          </a:p>
          <a:p>
            <a:r>
              <a:t>Estêvão sorri. “Vão, meus amigos. Continuem descobrindo o poder do Espírito.”</a:t>
            </a:r>
          </a:p>
          <a:p>
            <a:r>
              <a:t>“Obrigado, Estêvão!”, diz Luca. “Sua história me deu coragem.”</a:t>
            </a:r>
          </a:p>
          <a:p>
            <a:r>
              <a:t>“O Espírito que estava comigo,” diz Estêvão, “também estará com vocês.”</a:t>
            </a:r>
          </a:p>
          <a:p>
            <a:r>
              <a:t>A luz se torna mais intensa enquanto Luca e Orel se despedem acenando.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dá coragem e paz, mesmo no sofrimento.</a:t>
            </a:r>
          </a:p>
          <a:p>
            <a:r>
              <a:t>Vamos Trabalhar!</a:t>
            </a:r>
          </a:p>
          <a:p>
            <a:r>
              <a:t>Faça um cartão para animar alguém que esteja passando por um momento difícil.</a:t>
            </a:r>
          </a:p>
          <a:p>
            <a:r>
              <a:t>Escreva: “Jesus te ama e está com você.”</a:t>
            </a:r>
          </a:p>
          <a:p>
            <a:r>
              <a:t>Vamos Orar!</a:t>
            </a:r>
          </a:p>
          <a:p>
            <a:r>
              <a:t>Peça ao Espírito para ajudá-lo a ser forte e fiel como Estêvão.</a:t>
            </a:r>
          </a:p>
          <a:p>
            <a:r>
              <a:t>Agradeça a Ele por ser seu consolo e sua força.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8D46668-AD68-6D49-B305-D53109EF6ED6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fortalece no sofrimento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8A9460-666B-C648-95D0-18A72248F53B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ACA7BBA-074F-7E45-9354-EA3F9A31D920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38AF0E0-1C5C-B14B-B29F-E7A91859827E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EDEF44A-01AB-004E-AFE2-EB35AB456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A298F7B-E0DB-614A-A6FF-CD5497913C18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697F143-A7E1-4E47-A86D-21934AAA6C07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68B064-8ED8-B94F-9916-A44937D8B8EE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7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534</Words>
  <Application>Microsoft Macintosh PowerPoint</Application>
  <PresentationFormat>Panorámica</PresentationFormat>
  <Paragraphs>46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</cp:revision>
  <dcterms:created xsi:type="dcterms:W3CDTF">2025-10-19T20:46:11Z</dcterms:created>
  <dcterms:modified xsi:type="dcterms:W3CDTF">2025-10-28T06:35:58Z</dcterms:modified>
</cp:coreProperties>
</file>