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10!</a:t>
            </a:r>
          </a:p>
          <a:p>
            <a:r>
              <a:t>Hoje veremos como a história de Luca se completa.</a:t>
            </a:r>
          </a:p>
          <a:p>
            <a:r>
              <a:t>O mesmo Espírito que agiu no céu agora está agindo na Terra.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“Luca! Estou te chamando há dez minutos,” diz a mãe.</a:t>
            </a:r>
          </a:p>
          <a:p>
            <a:r>
              <a:t>Luca abre lentamente os olhos. “Onde estou?”</a:t>
            </a:r>
          </a:p>
          <a:p>
            <a:r>
              <a:t>“Você está em casa, filho! Vai se atrasar para a escola!”</a:t>
            </a:r>
          </a:p>
          <a:p>
            <a:r>
              <a:t>“Mãe! Eu estive no céu — conheci heróis da Bíblia e vi coisas incríveis!”</a:t>
            </a:r>
          </a:p>
          <a:p>
            <a:r>
              <a:t>A mãe ri. “Deve ter sido um sonho especial.”</a:t>
            </a:r>
          </a:p>
          <a:p>
            <a:r>
              <a:t>“Um sonho que pareceu mais real do que tudo!” diz Luca baixinho.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se veste e sente o cheiro do café da manhã na mesa.</a:t>
            </a:r>
          </a:p>
          <a:p>
            <a:r>
              <a:t>“Tudo parece diferente, mãe. Como se o céu estivesse perto!”</a:t>
            </a:r>
          </a:p>
          <a:p>
            <a:r>
              <a:t>“É porque o Espírito Santo está perto de nós todos os dias,” ela responde.</a:t>
            </a:r>
          </a:p>
          <a:p>
            <a:r>
              <a:t>“Vamos orar antes de você ir,” diz a mãe, pegando suas mãos.</a:t>
            </a:r>
          </a:p>
          <a:p>
            <a:r>
              <a:t>Juntos, eles se ajoelham e oram, agradecendo a Deus pelo novo dia.</a:t>
            </a:r>
          </a:p>
          <a:p>
            <a:r>
              <a:t>“Obrigado, Senhor, por estar conosco e nos encher com o Teu Espírito,” diz a mãe.</a:t>
            </a:r>
          </a:p>
          <a:p>
            <a:r>
              <a:t>“Amém,” sussurra Luca, sorrindo.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entra no carro. “Pai, quem você gostaria de conhecer no céu?”</a:t>
            </a:r>
          </a:p>
          <a:p>
            <a:r>
              <a:t>“Oh, muitos — Moisés, Davi, Paulo...”</a:t>
            </a:r>
          </a:p>
          <a:p>
            <a:r>
              <a:t>“Eu já os conheci!” diz Luca animado.</a:t>
            </a:r>
          </a:p>
          <a:p>
            <a:r>
              <a:t>O pai ri. “Então você já viu o que Deus está preparando para nós!”</a:t>
            </a:r>
          </a:p>
          <a:p>
            <a:r>
              <a:t>“Mas lembre-se,” acrescenta ele, “devemos ser fiéis e fazer a nossa parte.”</a:t>
            </a:r>
          </a:p>
          <a:p>
            <a:r>
              <a:t>“Está levando sua Bíblia?” pergunta o pai.</a:t>
            </a:r>
          </a:p>
          <a:p>
            <a:r>
              <a:t>“Sim!” diz Luca. “O que devo ler?”</a:t>
            </a:r>
          </a:p>
          <a:p>
            <a:r>
              <a:t>“Abra em Atos 1:8.”</a:t>
            </a:r>
          </a:p>
          <a:p>
            <a:r>
              <a:t>Luca lê:</a:t>
            </a:r>
          </a:p>
          <a:p>
            <a:r>
              <a:t>“Mas receberão poder quando o Espírito Santo descer sobre vocês; e serão minhas testemunhas... até os confins da terra.”</a:t>
            </a:r>
          </a:p>
          <a:p>
            <a:r>
              <a:t>O pai acena. “Para ir ao céu, devemos receber o Espírito e cumprir a missão.”</a:t>
            </a:r>
          </a:p>
          <a:p>
            <a:r>
              <a:t>“O Espírito deve ser derramado em nossas vidas!”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Luca senta-se na frente da classe.</a:t>
            </a:r>
          </a:p>
          <a:p>
            <a:r>
              <a:t>Uma menina senta-se ao seu lado. “Oi, eu sou a Amanda,” diz timidamente.</a:t>
            </a:r>
          </a:p>
          <a:p>
            <a:r>
              <a:t>“Oi! Eu sou o Luca,” responde ele. “Você gostaria de estudar a Bíblia comigo e meus amigos?”</a:t>
            </a:r>
          </a:p>
          <a:p>
            <a:r>
              <a:t>“Sim,” responde ela com um sorriso.</a:t>
            </a:r>
          </a:p>
          <a:p>
            <a:r>
              <a:t>Luca sorri — sua primeira aluna da Bíblia! Ele sussurra: “Obrigado, Espírito Santo.”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 uma mesa vazia no fundo, Orel observa em silêncio.</a:t>
            </a:r>
          </a:p>
          <a:p>
            <a:r>
              <a:t>Ele sorri, pensando: “Você será grande no Senhor, querido Luca.”</a:t>
            </a:r>
          </a:p>
          <a:p>
            <a:r>
              <a:t>“Só mais um pouco, e nos encontraremos novamente para viver coisas incríveis no céu com Jesus.”</a:t>
            </a:r>
          </a:p>
          <a:p>
            <a:r>
              <a:t>O Espírito está sendo derramado — aqui mesmo, na vida cotidiana de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foi derramado na Terra — e na vida de Luca.</a:t>
            </a:r>
          </a:p>
          <a:p>
            <a:r>
              <a:t>Vamos Trabalhar!</a:t>
            </a:r>
          </a:p>
          <a:p>
            <a:r>
              <a:t>Faça uma lista de cinco amigos que não conhecem Jesus.</a:t>
            </a:r>
          </a:p>
          <a:p>
            <a:r>
              <a:t>Ore por eles e convide-os para estudar a Bíblia.</a:t>
            </a:r>
          </a:p>
          <a:p>
            <a:r>
              <a:t>Com a ajuda da sua família, organize uma pequena classe bíblica.</a:t>
            </a:r>
          </a:p>
          <a:p>
            <a:r>
              <a:t>Vamos Orar!</a:t>
            </a:r>
          </a:p>
          <a:p>
            <a:r>
              <a:t>Peça ao Espírito Santo que seja derramado em sua vida.</a:t>
            </a:r>
          </a:p>
          <a:p>
            <a:r>
              <a:t>Ore para que Ele o ajude a levar outros a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31239E3-B17A-9844-854B-F5C05F93102B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na Terra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05F92C-044D-A74C-BE53-579AB869EB33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 é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1F708E9-85AB-4C43-8281-36B587D96FEC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0A1B27C-CC03-FE48-87FB-AAD8513E9233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2B7B09A-3A85-A042-857F-CA4BA720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65D9360-73D9-6544-A317-B00121E8C6E1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E7C87BF-B123-314F-BA51-F203C5A238E9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2E7DACA-C0BA-D043-8B4A-CBE1E6CB2110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10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2" b="3012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600</Words>
  <Application>Microsoft Macintosh PowerPoint</Application>
  <PresentationFormat>Panorámica</PresentationFormat>
  <Paragraphs>52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13</cp:revision>
  <dcterms:created xsi:type="dcterms:W3CDTF">2025-10-19T20:46:11Z</dcterms:created>
  <dcterms:modified xsi:type="dcterms:W3CDTF">2025-10-28T06:37:48Z</dcterms:modified>
</cp:coreProperties>
</file>