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10!</a:t>
            </a:r>
          </a:p>
          <a:p>
            <a:r>
              <a:t>Hoy veremos cómo la historia de Luca llega a un cierre perfecto.</a:t>
            </a:r>
          </a:p>
          <a:p>
            <a:r>
              <a:t>El mismo Espíritu que obró en el cielo ahora está obrando en la Tierra.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“¡Luca! Te he estado llamando por diez minutos,” dice mamá.</a:t>
            </a:r>
          </a:p>
          <a:p>
            <a:r>
              <a:t>Luca abre lentamente los ojos. “¿Dónde estoy?”</a:t>
            </a:r>
          </a:p>
          <a:p>
            <a:r>
              <a:t>“¡Estás en casa, hijo! ¡Vas a llegar tarde a la escuela!”</a:t>
            </a:r>
          </a:p>
          <a:p>
            <a:r>
              <a:t>“¡Mamá! ¡Estuve en el cielo! Conocí a héroes de la Biblia y vi cosas increíbles.”</a:t>
            </a:r>
          </a:p>
          <a:p>
            <a:r>
              <a:t>Mamá se ríe. “Debe haber sido un sueño especial.”</a:t>
            </a:r>
          </a:p>
          <a:p>
            <a:r>
              <a:t>“¡Un sueño que se sintió más real que nada!” dice Luca en voz baja.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se viste y siente el aroma del desayuno en la mesa.</a:t>
            </a:r>
          </a:p>
          <a:p>
            <a:r>
              <a:t>“Todo se siente diferente, mamá. ¡Como si el cielo estuviera cerca!”</a:t>
            </a:r>
          </a:p>
          <a:p>
            <a:r>
              <a:t>“Eso es porque el Espíritu Santo está cerca de nosotros todos los días,” responde ella.</a:t>
            </a:r>
          </a:p>
          <a:p>
            <a:r>
              <a:t>“Oremos antes de que te vayas,” añade mamá, tomando sus manos.</a:t>
            </a:r>
          </a:p>
          <a:p>
            <a:r>
              <a:t>Juntos se arrodillan y oran, agradeciendo a Dios por el nuevo día.</a:t>
            </a:r>
          </a:p>
          <a:p>
            <a:r>
              <a:t>“Gracias, Señor, por estar con nosotros y llenarnos con Tu Espíritu,” dice mamá.</a:t>
            </a:r>
          </a:p>
          <a:p>
            <a:r>
              <a:t>“Amén,” susurra Luca, sonriendo.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sube al auto. “Papá, ¿a quién te gustaría conocer en el cielo?”</a:t>
            </a:r>
          </a:p>
          <a:p>
            <a:r>
              <a:t>“Oh, a muchos — Moisés, David, Pablo…”</a:t>
            </a:r>
          </a:p>
          <a:p>
            <a:r>
              <a:t>“¡Yo ya los conocí!” dice Luca emocionado.</a:t>
            </a:r>
          </a:p>
          <a:p>
            <a:r>
              <a:t>Papá se ríe. “¡Entonces ya viste lo que Dios está preparando para nosotros!”</a:t>
            </a:r>
          </a:p>
          <a:p>
            <a:r>
              <a:t>“Pero recuerda,” añade, “debemos ser fieles y hacer nuestra parte.”</a:t>
            </a:r>
          </a:p>
          <a:p>
            <a:r>
              <a:t>“¿Llevas tu Biblia?” pregunta papá.</a:t>
            </a:r>
          </a:p>
          <a:p>
            <a:r>
              <a:t>“¡Sí!” dice Luca. “¿Qué debo leer?”</a:t>
            </a:r>
          </a:p>
          <a:p>
            <a:r>
              <a:t>“Ábrela en Hechos 1:8.”</a:t>
            </a:r>
          </a:p>
          <a:p>
            <a:r>
              <a:t>Luca lee:</a:t>
            </a:r>
          </a:p>
          <a:p>
            <a:r>
              <a:t>“Pero recibirán poder cuando el Espíritu Santo venga sobre ustedes; y serán mis testigos… hasta los confines de la tierra.”</a:t>
            </a:r>
          </a:p>
          <a:p>
            <a:r>
              <a:t>Papá asiente. “Para ir al cielo, debemos recibir al Espíritu y cumplir la misión.”</a:t>
            </a:r>
          </a:p>
          <a:p>
            <a:r>
              <a:t>“¡El Espíritu debe ser desatado en nuestras vidas!”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Luca toma asiento cerca del frente.</a:t>
            </a:r>
          </a:p>
          <a:p>
            <a:r>
              <a:t>Una niña se sienta a su lado. “Hola, soy Amanda,” dice con timidez.</a:t>
            </a:r>
          </a:p>
          <a:p>
            <a:r>
              <a:t>“¡Hola! Soy Luca,” responde. “¿Te gustaría estudiar la Biblia conmigo y mis amigos?”</a:t>
            </a:r>
          </a:p>
          <a:p>
            <a:r>
              <a:t>“Sí,” contesta ella con una sonrisa.</a:t>
            </a:r>
          </a:p>
          <a:p>
            <a:r>
              <a:t>Luca sonríe — ¡su primera estudiante de Biblia! Susurra: “Gracias, Espíritu Santo.”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Desde un pupitre vacío al fondo, Orel observa en silencio.</a:t>
            </a:r>
          </a:p>
          <a:p>
            <a:r>
              <a:t>Sonríe, pensando: “Serás grande en el Señor, querido Luca.”</a:t>
            </a:r>
          </a:p>
          <a:p>
            <a:r>
              <a:t>“Solo un poco más, y nos volveremos a encontrar para vivir cosas increíbles en el cielo con Jesús.”</a:t>
            </a:r>
          </a:p>
          <a:p>
            <a:r>
              <a:t>El Espíritu está desatado — aquí mismo, en la vida diaria de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fue desatado en la Tierra — y en la vida de Luca.</a:t>
            </a:r>
          </a:p>
          <a:p>
            <a:r>
              <a:t>¡Manos a la obra!</a:t>
            </a:r>
          </a:p>
          <a:p>
            <a:r>
              <a:t>Haz una lista de cinco amigos que no conozcan a Jesús.</a:t>
            </a:r>
          </a:p>
          <a:p>
            <a:r>
              <a:t>Ora por ellos e invítalos a estudiar la Biblia.</a:t>
            </a:r>
          </a:p>
          <a:p>
            <a:r>
              <a:t>Con la ayuda de tu familia, organiza una pequeña clase bíblica.</a:t>
            </a:r>
          </a:p>
          <a:p>
            <a:r>
              <a:t>¡Oremos!</a:t>
            </a:r>
          </a:p>
          <a:p>
            <a:r>
              <a:t>Pide al Espíritu que sea desatado en tu vida.</a:t>
            </a:r>
          </a:p>
          <a:p>
            <a:r>
              <a:t>Ora para que Él te ayude a llevar a otros a Jesús.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17BECDE-0F0B-F642-AEAF-7423F1285C58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en la tierra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E8DD9EA-A0DA-B542-AFFC-ABEF8C687574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 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76390F-BE21-7448-B158-99E626068503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83D51E5-7ECA-9B4B-AF79-1A619E909E2E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1574103-15DB-9741-8E18-05773813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17A2AF2-5F10-BA48-B950-8E7B3DC8E480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F360721-9BB3-4E4A-962D-E1A45788870B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903F453-7CFE-B14D-8AA8-77C5B8259A32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10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2" b="3012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609</Words>
  <Application>Microsoft Macintosh PowerPoint</Application>
  <PresentationFormat>Panorámica</PresentationFormat>
  <Paragraphs>52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13</cp:revision>
  <dcterms:created xsi:type="dcterms:W3CDTF">2025-10-19T20:46:11Z</dcterms:created>
  <dcterms:modified xsi:type="dcterms:W3CDTF">2025-10-28T06:29:43Z</dcterms:modified>
</cp:coreProperties>
</file>